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36" y="-2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3.jpg>
</file>

<file path=ppt/media/image4.png>
</file>

<file path=ppt/media/image5.jp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FEBA1-35A9-4276-85C9-F36E7B6CF529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8CD8C-F5F6-4DF1-85E1-3F2EE2FE6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405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78CD8C-F5F6-4DF1-85E1-3F2EE2FE61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78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976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2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7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9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 smtClean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6943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 smtClean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280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5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3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3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02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94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1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23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3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7" Type="http://schemas.openxmlformats.org/officeDocument/2006/relationships/image" Target="../media/image24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23929" y="4178424"/>
            <a:ext cx="486003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ID" altLang="ko-KR" sz="1200" b="1" dirty="0" err="1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Analisis</a:t>
            </a:r>
            <a:r>
              <a:rPr kumimoji="0" lang="en-ID" altLang="ko-KR" sz="1200" b="1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BTS </a:t>
            </a:r>
            <a:r>
              <a:rPr kumimoji="0" lang="en-ID" altLang="ko-KR" sz="1200" b="1" dirty="0" err="1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dengan</a:t>
            </a:r>
            <a:r>
              <a:rPr kumimoji="0" lang="en-ID" altLang="ko-KR" sz="1200" b="1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Network cell tower</a:t>
            </a:r>
            <a:endParaRPr kumimoji="0" lang="en-US" altLang="ko-KR" sz="1200" b="1" dirty="0">
              <a:solidFill>
                <a:schemeClr val="accent5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3923927" y="2996739"/>
            <a:ext cx="4860032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ID" altLang="ko-KR" sz="3600" b="1" dirty="0" err="1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Pengantar</a:t>
            </a:r>
            <a:r>
              <a:rPr lang="en-ID" altLang="ko-KR" sz="3600" b="1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 Telekomunikasi</a:t>
            </a:r>
            <a:endParaRPr lang="en-US" altLang="ko-KR" sz="3600" b="1" dirty="0" smtClean="0">
              <a:solidFill>
                <a:schemeClr val="accent5">
                  <a:lumMod val="50000"/>
                </a:schemeClr>
              </a:solidFill>
              <a:latin typeface="Arial" pitchFamily="34" charset="0"/>
              <a:ea typeface="맑은 고딕" pitchFamily="50" charset="-127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35957"/>
            <a:ext cx="936104" cy="104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smtClean="0"/>
              <a:t>KELOMPOK 12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1680" y="1887674"/>
            <a:ext cx="7452320" cy="792088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ID" sz="2400" dirty="0" smtClean="0">
                <a:latin typeface="Calibri" pitchFamily="34" charset="0"/>
                <a:cs typeface="Calibri" pitchFamily="34" charset="0"/>
              </a:rPr>
              <a:t>Sahara Diva Maharani</a:t>
            </a:r>
          </a:p>
          <a:p>
            <a:pPr marL="457200" indent="-457200">
              <a:buAutoNum type="arabicPeriod"/>
            </a:pPr>
            <a:r>
              <a:rPr lang="en-ID" sz="2400" dirty="0" err="1" smtClean="0">
                <a:latin typeface="Calibri" pitchFamily="34" charset="0"/>
                <a:cs typeface="Calibri" pitchFamily="34" charset="0"/>
              </a:rPr>
              <a:t>Indra</a:t>
            </a:r>
            <a:r>
              <a:rPr lang="en-ID" sz="24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ID" sz="2400" dirty="0" err="1" smtClean="0">
                <a:latin typeface="Calibri" pitchFamily="34" charset="0"/>
                <a:cs typeface="Calibri" pitchFamily="34" charset="0"/>
              </a:rPr>
              <a:t>Wicaksono</a:t>
            </a:r>
            <a:endParaRPr lang="en-ID" sz="2400" dirty="0" smtClean="0">
              <a:latin typeface="Calibri" pitchFamily="34" charset="0"/>
              <a:cs typeface="Calibri" pitchFamily="34" charset="0"/>
            </a:endParaRPr>
          </a:p>
          <a:p>
            <a:pPr marL="457200" indent="-457200">
              <a:buAutoNum type="arabicPeriod"/>
            </a:pPr>
            <a:r>
              <a:rPr lang="en-ID" sz="2400" dirty="0" smtClean="0">
                <a:latin typeface="Calibri" pitchFamily="34" charset="0"/>
                <a:cs typeface="Calibri" pitchFamily="34" charset="0"/>
              </a:rPr>
              <a:t>Muhammad </a:t>
            </a:r>
            <a:r>
              <a:rPr lang="en-ID" sz="2400" dirty="0" err="1" smtClean="0">
                <a:latin typeface="Calibri" pitchFamily="34" charset="0"/>
                <a:cs typeface="Calibri" pitchFamily="34" charset="0"/>
              </a:rPr>
              <a:t>Ramadhanil</a:t>
            </a:r>
            <a:endParaRPr lang="en-ID" sz="2400" dirty="0" smtClean="0">
              <a:latin typeface="Calibri" pitchFamily="34" charset="0"/>
              <a:cs typeface="Calibri" pitchFamily="34" charset="0"/>
            </a:endParaRPr>
          </a:p>
          <a:p>
            <a:pPr marL="457200" indent="-457200">
              <a:buAutoNum type="arabicPeriod"/>
            </a:pPr>
            <a:r>
              <a:rPr lang="en-ID" sz="2400" dirty="0" err="1" smtClean="0">
                <a:latin typeface="Calibri" pitchFamily="34" charset="0"/>
                <a:cs typeface="Calibri" pitchFamily="34" charset="0"/>
              </a:rPr>
              <a:t>Azzan</a:t>
            </a:r>
            <a:r>
              <a:rPr lang="en-ID" sz="24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ID" sz="2400" dirty="0" err="1" smtClean="0">
                <a:latin typeface="Calibri" pitchFamily="34" charset="0"/>
                <a:cs typeface="Calibri" pitchFamily="34" charset="0"/>
              </a:rPr>
              <a:t>Daffa</a:t>
            </a:r>
            <a:r>
              <a:rPr lang="en-ID" sz="2400" dirty="0" smtClean="0">
                <a:latin typeface="Calibri" pitchFamily="34" charset="0"/>
                <a:cs typeface="Calibri" pitchFamily="34" charset="0"/>
              </a:rPr>
              <a:t> Al </a:t>
            </a:r>
            <a:r>
              <a:rPr lang="en-ID" sz="2400" dirty="0" err="1" smtClean="0">
                <a:latin typeface="Calibri" pitchFamily="34" charset="0"/>
                <a:cs typeface="Calibri" pitchFamily="34" charset="0"/>
              </a:rPr>
              <a:t>Kautsar</a:t>
            </a:r>
            <a:endParaRPr lang="en-ID" sz="2400" dirty="0" smtClean="0">
              <a:latin typeface="Calibri" pitchFamily="34" charset="0"/>
              <a:cs typeface="Calibri" pitchFamily="34" charset="0"/>
            </a:endParaRPr>
          </a:p>
          <a:p>
            <a:pPr marL="457200" indent="-457200">
              <a:buAutoNum type="arabicPeriod"/>
            </a:pPr>
            <a:r>
              <a:rPr lang="en-ID" sz="2400" dirty="0" err="1" smtClean="0">
                <a:latin typeface="Calibri" pitchFamily="34" charset="0"/>
                <a:cs typeface="Calibri" pitchFamily="34" charset="0"/>
              </a:rPr>
              <a:t>Mudrik</a:t>
            </a:r>
            <a:r>
              <a:rPr lang="en-ID" sz="2400" dirty="0" smtClean="0">
                <a:latin typeface="Calibri" pitchFamily="34" charset="0"/>
                <a:cs typeface="Calibri" pitchFamily="34" charset="0"/>
              </a:rPr>
              <a:t> Hugo</a:t>
            </a:r>
          </a:p>
          <a:p>
            <a:pPr marL="457200" indent="-457200">
              <a:buAutoNum type="arabicPeriod"/>
            </a:pPr>
            <a:r>
              <a:rPr lang="en-ID" sz="2400" dirty="0" err="1" smtClean="0">
                <a:latin typeface="Calibri" pitchFamily="34" charset="0"/>
                <a:cs typeface="Calibri" pitchFamily="34" charset="0"/>
              </a:rPr>
              <a:t>Ghulam</a:t>
            </a:r>
            <a:r>
              <a:rPr lang="en-ID" sz="24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ID" sz="2400" dirty="0" err="1" smtClean="0">
                <a:latin typeface="Calibri" pitchFamily="34" charset="0"/>
                <a:cs typeface="Calibri" pitchFamily="34" charset="0"/>
              </a:rPr>
              <a:t>Robbani</a:t>
            </a:r>
            <a:r>
              <a:rPr lang="en-ID" sz="24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ID" sz="2400" dirty="0" err="1" smtClean="0">
                <a:latin typeface="Calibri" pitchFamily="34" charset="0"/>
                <a:cs typeface="Calibri" pitchFamily="34" charset="0"/>
              </a:rPr>
              <a:t>Toha</a:t>
            </a:r>
            <a:endParaRPr lang="en-US" sz="24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5580" y="2128838"/>
            <a:ext cx="2427478" cy="2995612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0308" y="987574"/>
            <a:ext cx="2742511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07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smtClean="0"/>
              <a:t>   </a:t>
            </a:r>
            <a:r>
              <a:rPr lang="en-ID" dirty="0" err="1" smtClean="0"/>
              <a:t>Pengertian</a:t>
            </a:r>
            <a:r>
              <a:rPr lang="en-ID" dirty="0" smtClean="0"/>
              <a:t> BTS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179512" y="1275606"/>
            <a:ext cx="6038328" cy="3528392"/>
          </a:xfrm>
        </p:spPr>
        <p:txBody>
          <a:bodyPr/>
          <a:lstStyle/>
          <a:p>
            <a:pPr algn="just"/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BTS 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adalah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kependekan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dari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Base Transceiver Statio</a:t>
            </a:r>
            <a:r>
              <a:rPr lang="en-US" sz="1800" u="sng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. BTS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berfungsi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menjembatani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perangkat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komunikasi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pengguna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dengan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jaringan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menuju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jaringan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lain.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Satu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cakupan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          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pancaran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BTS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dapat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disebut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Cell. Dari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beberapa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BTS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kemudian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dikontrol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oleh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satu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Base Station Controller (BSC) yang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terhubungkan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dengan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koneksi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microwave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ataupun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serat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     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optik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. Ada 3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tempat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BTS yang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akan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kami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analisis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yaitu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ID" sz="1800" dirty="0" smtClean="0">
                <a:latin typeface="Times New Roman" pitchFamily="18" charset="0"/>
                <a:cs typeface="Times New Roman" pitchFamily="18" charset="0"/>
              </a:rPr>
              <a:t>Tower </a:t>
            </a:r>
            <a:r>
              <a:rPr lang="en-ID" sz="1800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ID" sz="1800" dirty="0" smtClean="0">
                <a:latin typeface="Times New Roman" pitchFamily="18" charset="0"/>
                <a:cs typeface="Times New Roman" pitchFamily="18" charset="0"/>
              </a:rPr>
              <a:t>lok C</a:t>
            </a:r>
            <a:r>
              <a:rPr lang="en-ID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D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D" sz="1800" dirty="0" err="1" smtClean="0">
                <a:latin typeface="Times New Roman" pitchFamily="18" charset="0"/>
                <a:cs typeface="Times New Roman" pitchFamily="18" charset="0"/>
              </a:rPr>
              <a:t>Lahat</a:t>
            </a:r>
            <a:endParaRPr lang="en-ID" sz="18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D" sz="1800" dirty="0" smtClean="0">
                <a:latin typeface="Times New Roman" pitchFamily="18" charset="0"/>
                <a:cs typeface="Times New Roman" pitchFamily="18" charset="0"/>
              </a:rPr>
              <a:t>Tower </a:t>
            </a:r>
            <a:r>
              <a:rPr lang="en-ID" sz="1800" dirty="0" err="1" smtClean="0">
                <a:latin typeface="Times New Roman" pitchFamily="18" charset="0"/>
                <a:cs typeface="Times New Roman" pitchFamily="18" charset="0"/>
              </a:rPr>
              <a:t>Pasaribu</a:t>
            </a:r>
            <a:r>
              <a:rPr lang="en-ID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D" sz="1800" dirty="0" err="1" smtClean="0">
                <a:latin typeface="Times New Roman" pitchFamily="18" charset="0"/>
                <a:cs typeface="Times New Roman" pitchFamily="18" charset="0"/>
              </a:rPr>
              <a:t>Kertapati</a:t>
            </a:r>
            <a:endParaRPr lang="en-ID" sz="18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D" sz="1800" dirty="0" smtClean="0">
                <a:latin typeface="Times New Roman" pitchFamily="18" charset="0"/>
                <a:cs typeface="Times New Roman" pitchFamily="18" charset="0"/>
              </a:rPr>
              <a:t>Tower </a:t>
            </a:r>
            <a:r>
              <a:rPr lang="en-ID" sz="1800" dirty="0" err="1" smtClean="0">
                <a:latin typeface="Times New Roman" pitchFamily="18" charset="0"/>
                <a:cs typeface="Times New Roman" pitchFamily="18" charset="0"/>
              </a:rPr>
              <a:t>Prumnas</a:t>
            </a:r>
            <a:r>
              <a:rPr lang="en-ID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D" sz="1800" dirty="0" err="1" smtClean="0">
                <a:latin typeface="Times New Roman" pitchFamily="18" charset="0"/>
                <a:cs typeface="Times New Roman" pitchFamily="18" charset="0"/>
              </a:rPr>
              <a:t>Selawi</a:t>
            </a:r>
            <a:r>
              <a:rPr lang="en-ID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D" sz="1800" dirty="0" err="1" smtClean="0">
                <a:latin typeface="Times New Roman" pitchFamily="18" charset="0"/>
                <a:cs typeface="Times New Roman" pitchFamily="18" charset="0"/>
              </a:rPr>
              <a:t>Lahat</a:t>
            </a:r>
            <a:endParaRPr 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4653120" y="699542"/>
            <a:ext cx="8496944" cy="460648"/>
          </a:xfrm>
        </p:spPr>
        <p:txBody>
          <a:bodyPr/>
          <a:lstStyle/>
          <a:p>
            <a:endParaRPr lang="en-US"/>
          </a:p>
        </p:txBody>
      </p:sp>
      <p:pic>
        <p:nvPicPr>
          <p:cNvPr id="1026" name="Picture 2" descr="https://1.bp.blogspot.com/-25Xnc-yN0Ko/VjRPYzHNwHI/AAAAAAAABQo/65d_VXDCKcU/s320/1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1347614"/>
            <a:ext cx="2686050" cy="304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579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2800" dirty="0" smtClean="0"/>
              <a:t>ANALISIS TOWER PASARIBU KERTAPATI</a:t>
            </a:r>
            <a:endParaRPr lang="en-US" sz="28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2099646105"/>
              </p:ext>
            </p:extLst>
          </p:nvPr>
        </p:nvGraphicFramePr>
        <p:xfrm>
          <a:off x="3336976" y="878021"/>
          <a:ext cx="5576180" cy="139902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40564"/>
                <a:gridCol w="792088"/>
                <a:gridCol w="679768"/>
                <a:gridCol w="544368"/>
                <a:gridCol w="504056"/>
                <a:gridCol w="2315336"/>
              </a:tblGrid>
              <a:tr h="576065"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Provider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Strength</a:t>
                      </a:r>
                    </a:p>
                    <a:p>
                      <a:pPr algn="ctr"/>
                      <a:r>
                        <a:rPr lang="en-ID" sz="1050" dirty="0" smtClean="0"/>
                        <a:t>(</a:t>
                      </a:r>
                      <a:r>
                        <a:rPr lang="en-ID" sz="1050" dirty="0" err="1" smtClean="0"/>
                        <a:t>db</a:t>
                      </a:r>
                      <a:r>
                        <a:rPr lang="en-ID" sz="1050" dirty="0" smtClean="0"/>
                        <a:t>)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Speed</a:t>
                      </a:r>
                    </a:p>
                    <a:p>
                      <a:pPr algn="ctr"/>
                      <a:r>
                        <a:rPr lang="en-ID" sz="1050" dirty="0" smtClean="0"/>
                        <a:t>(mbps)</a:t>
                      </a:r>
                    </a:p>
                    <a:p>
                      <a:pPr algn="ctr"/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Jitter</a:t>
                      </a:r>
                    </a:p>
                    <a:p>
                      <a:pPr algn="ctr"/>
                      <a:r>
                        <a:rPr lang="en-ID" sz="1050" dirty="0" smtClean="0"/>
                        <a:t>(</a:t>
                      </a:r>
                      <a:r>
                        <a:rPr lang="en-ID" sz="1050" dirty="0" err="1" smtClean="0"/>
                        <a:t>ms</a:t>
                      </a:r>
                      <a:r>
                        <a:rPr lang="en-ID" sz="1050" dirty="0" smtClean="0"/>
                        <a:t>)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Ping</a:t>
                      </a:r>
                    </a:p>
                    <a:p>
                      <a:pPr algn="ctr"/>
                      <a:r>
                        <a:rPr lang="en-ID" sz="1050" dirty="0" smtClean="0"/>
                        <a:t>(</a:t>
                      </a:r>
                      <a:r>
                        <a:rPr lang="en-ID" sz="1050" dirty="0" err="1" smtClean="0"/>
                        <a:t>ms</a:t>
                      </a:r>
                      <a:r>
                        <a:rPr lang="en-ID" sz="1050" dirty="0" smtClean="0"/>
                        <a:t>)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err="1" smtClean="0"/>
                        <a:t>Analisis</a:t>
                      </a:r>
                      <a:endParaRPr lang="en-US" sz="1050" dirty="0"/>
                    </a:p>
                  </a:txBody>
                  <a:tcPr anchor="ctr"/>
                </a:tc>
              </a:tr>
              <a:tr h="720081"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err="1" smtClean="0"/>
                        <a:t>Indosat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smtClean="0"/>
                        <a:t>-82 </a:t>
                      </a:r>
                      <a:r>
                        <a:rPr lang="en-ID" sz="1200" dirty="0" err="1" smtClean="0"/>
                        <a:t>db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smtClean="0"/>
                        <a:t>32,4  mbps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smtClean="0"/>
                        <a:t>4   </a:t>
                      </a:r>
                      <a:r>
                        <a:rPr lang="en-ID" sz="1200" dirty="0" err="1" smtClean="0"/>
                        <a:t>ms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smtClean="0"/>
                        <a:t>32 </a:t>
                      </a:r>
                      <a:r>
                        <a:rPr lang="en-ID" sz="1200" dirty="0" err="1" smtClean="0"/>
                        <a:t>ms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D" sz="1200" dirty="0" smtClean="0"/>
                        <a:t>Dari</a:t>
                      </a:r>
                      <a:r>
                        <a:rPr lang="en-ID" sz="1200" baseline="0" dirty="0" smtClean="0"/>
                        <a:t> data </a:t>
                      </a:r>
                      <a:r>
                        <a:rPr lang="en-ID" sz="1200" baseline="0" dirty="0" err="1" smtClean="0"/>
                        <a:t>tersebut</a:t>
                      </a:r>
                      <a:r>
                        <a:rPr lang="en-ID" sz="1200" baseline="0" dirty="0" smtClean="0"/>
                        <a:t>, speed test </a:t>
                      </a:r>
                      <a:r>
                        <a:rPr lang="en-ID" sz="1200" baseline="0" dirty="0" err="1" smtClean="0"/>
                        <a:t>sinyal</a:t>
                      </a:r>
                      <a:r>
                        <a:rPr lang="en-ID" sz="1200" baseline="0" dirty="0" smtClean="0"/>
                        <a:t> </a:t>
                      </a:r>
                      <a:r>
                        <a:rPr lang="en-ID" sz="1200" baseline="0" dirty="0" err="1" smtClean="0"/>
                        <a:t>indosat</a:t>
                      </a:r>
                      <a:r>
                        <a:rPr lang="en-ID" sz="1200" baseline="0" dirty="0" smtClean="0"/>
                        <a:t> </a:t>
                      </a:r>
                      <a:r>
                        <a:rPr lang="en-ID" sz="1200" baseline="0" dirty="0" err="1" smtClean="0"/>
                        <a:t>pada</a:t>
                      </a:r>
                      <a:r>
                        <a:rPr lang="en-ID" sz="1200" baseline="0" dirty="0" smtClean="0"/>
                        <a:t>  tower     (BTS) di </a:t>
                      </a:r>
                      <a:r>
                        <a:rPr lang="en-ID" sz="1200" baseline="0" dirty="0" err="1" smtClean="0"/>
                        <a:t>pasaribu</a:t>
                      </a:r>
                      <a:r>
                        <a:rPr lang="en-ID" sz="1200" baseline="0" dirty="0" smtClean="0"/>
                        <a:t>  </a:t>
                      </a:r>
                      <a:r>
                        <a:rPr lang="en-ID" sz="1200" baseline="0" dirty="0" err="1" smtClean="0"/>
                        <a:t>kertapati</a:t>
                      </a:r>
                      <a:r>
                        <a:rPr lang="en-ID" sz="1200" baseline="0" dirty="0" smtClean="0"/>
                        <a:t>    </a:t>
                      </a:r>
                      <a:r>
                        <a:rPr lang="en-ID" sz="1200" u="sng" baseline="0" dirty="0" err="1" smtClean="0"/>
                        <a:t>sangat</a:t>
                      </a:r>
                      <a:r>
                        <a:rPr lang="en-ID" sz="1200" u="sng" baseline="0" dirty="0" smtClean="0"/>
                        <a:t> </a:t>
                      </a:r>
                      <a:r>
                        <a:rPr lang="en-ID" sz="1200" u="sng" baseline="0" dirty="0" err="1" smtClean="0"/>
                        <a:t>baik</a:t>
                      </a:r>
                      <a:r>
                        <a:rPr lang="en-ID" sz="1200" baseline="0" dirty="0" smtClean="0"/>
                        <a:t>.</a:t>
                      </a:r>
                      <a:endParaRPr lang="en-US" sz="12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127448" y="2355726"/>
            <a:ext cx="3888432" cy="267765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1050" b="1" dirty="0" smtClean="0"/>
              <a:t>Serving cell</a:t>
            </a:r>
            <a:r>
              <a:rPr lang="en-US" sz="1050" dirty="0" smtClean="0"/>
              <a:t>: </a:t>
            </a:r>
          </a:p>
          <a:p>
            <a:pPr algn="just"/>
            <a:r>
              <a:rPr lang="en-US" sz="1050" dirty="0" err="1" smtClean="0"/>
              <a:t>Kekuatan</a:t>
            </a:r>
            <a:r>
              <a:rPr lang="en-US" sz="1050" dirty="0" smtClean="0"/>
              <a:t> </a:t>
            </a:r>
            <a:r>
              <a:rPr lang="en-US" sz="1050" dirty="0" err="1"/>
              <a:t>sinyal</a:t>
            </a:r>
            <a:r>
              <a:rPr lang="en-US" sz="1050" dirty="0"/>
              <a:t> </a:t>
            </a:r>
            <a:r>
              <a:rPr lang="en-US" sz="1050" dirty="0" err="1"/>
              <a:t>dari</a:t>
            </a:r>
            <a:r>
              <a:rPr lang="en-US" sz="1050" dirty="0"/>
              <a:t> </a:t>
            </a:r>
            <a:r>
              <a:rPr lang="en-US" sz="1050" dirty="0" smtClean="0"/>
              <a:t>cell </a:t>
            </a:r>
            <a:r>
              <a:rPr lang="en-US" sz="1050" dirty="0"/>
              <a:t>yang </a:t>
            </a:r>
            <a:r>
              <a:rPr lang="en-US" sz="1050" dirty="0" err="1"/>
              <a:t>saat</a:t>
            </a:r>
            <a:r>
              <a:rPr lang="en-US" sz="1050" dirty="0"/>
              <a:t> </a:t>
            </a:r>
            <a:r>
              <a:rPr lang="en-US" sz="1050" dirty="0" err="1"/>
              <a:t>ini</a:t>
            </a:r>
            <a:r>
              <a:rPr lang="en-US" sz="1050" dirty="0"/>
              <a:t> </a:t>
            </a:r>
            <a:r>
              <a:rPr lang="en-US" sz="1050" dirty="0" err="1" smtClean="0"/>
              <a:t>terhubung</a:t>
            </a:r>
            <a:endParaRPr lang="en-US" sz="1050" dirty="0"/>
          </a:p>
          <a:p>
            <a:pPr algn="just"/>
            <a:r>
              <a:rPr lang="en-US" sz="1050" b="1" dirty="0" err="1" smtClean="0"/>
              <a:t>Frequency</a:t>
            </a:r>
            <a:r>
              <a:rPr lang="en-US" sz="1050" dirty="0" err="1" smtClean="0"/>
              <a:t>i</a:t>
            </a:r>
            <a:r>
              <a:rPr lang="en-US" sz="1050" dirty="0"/>
              <a:t>: </a:t>
            </a:r>
            <a:endParaRPr lang="en-US" sz="1050" dirty="0" smtClean="0"/>
          </a:p>
          <a:p>
            <a:pPr algn="just"/>
            <a:r>
              <a:rPr lang="en-US" sz="1050" dirty="0" err="1" smtClean="0"/>
              <a:t>Mengukur</a:t>
            </a:r>
            <a:r>
              <a:rPr lang="en-US" sz="1050" dirty="0" smtClean="0"/>
              <a:t> </a:t>
            </a:r>
            <a:r>
              <a:rPr lang="en-US" sz="1050" dirty="0" err="1"/>
              <a:t>jumlah</a:t>
            </a:r>
            <a:r>
              <a:rPr lang="en-US" sz="1050" dirty="0"/>
              <a:t> </a:t>
            </a:r>
            <a:r>
              <a:rPr lang="en-US" sz="1050" dirty="0" err="1"/>
              <a:t>osilasi</a:t>
            </a:r>
            <a:r>
              <a:rPr lang="en-US" sz="1050" dirty="0"/>
              <a:t> </a:t>
            </a:r>
            <a:r>
              <a:rPr lang="en-US" sz="1050" dirty="0" err="1"/>
              <a:t>untuk</a:t>
            </a:r>
            <a:r>
              <a:rPr lang="en-US" sz="1050" dirty="0"/>
              <a:t> </a:t>
            </a:r>
            <a:r>
              <a:rPr lang="en-US" sz="1050" dirty="0" err="1"/>
              <a:t>sinyal</a:t>
            </a:r>
            <a:r>
              <a:rPr lang="en-US" sz="1050" dirty="0"/>
              <a:t> data </a:t>
            </a:r>
            <a:r>
              <a:rPr lang="en-US" sz="1050" dirty="0" err="1" smtClean="0"/>
              <a:t>perdetik</a:t>
            </a:r>
            <a:r>
              <a:rPr lang="en-US" sz="1050" dirty="0"/>
              <a:t>. </a:t>
            </a:r>
            <a:r>
              <a:rPr lang="en-US" sz="1050" dirty="0" err="1"/>
              <a:t>Dalam</a:t>
            </a:r>
            <a:r>
              <a:rPr lang="en-US" sz="1050" dirty="0"/>
              <a:t> </a:t>
            </a:r>
            <a:r>
              <a:rPr lang="en-US" sz="1050" dirty="0" err="1"/>
              <a:t>hal</a:t>
            </a:r>
            <a:r>
              <a:rPr lang="en-US" sz="1050" dirty="0"/>
              <a:t> </a:t>
            </a:r>
            <a:r>
              <a:rPr lang="en-US" sz="1050" dirty="0" err="1"/>
              <a:t>ini</a:t>
            </a:r>
            <a:r>
              <a:rPr lang="en-US" sz="1050" dirty="0"/>
              <a:t>, </a:t>
            </a:r>
            <a:r>
              <a:rPr lang="en-US" sz="1050" dirty="0" err="1"/>
              <a:t>hanya</a:t>
            </a:r>
            <a:r>
              <a:rPr lang="en-US" sz="1050" dirty="0"/>
              <a:t> </a:t>
            </a:r>
            <a:r>
              <a:rPr lang="en-US" sz="1050" dirty="0" err="1"/>
              <a:t>Wifi</a:t>
            </a:r>
            <a:r>
              <a:rPr lang="en-US" sz="1050" dirty="0"/>
              <a:t> yang </a:t>
            </a:r>
            <a:r>
              <a:rPr lang="en-US" sz="1050" dirty="0" err="1"/>
              <a:t>bisa</a:t>
            </a:r>
            <a:r>
              <a:rPr lang="en-US" sz="1050" dirty="0"/>
              <a:t> </a:t>
            </a:r>
            <a:r>
              <a:rPr lang="en-US" sz="1050" dirty="0" err="1"/>
              <a:t>mendapatkan</a:t>
            </a:r>
            <a:r>
              <a:rPr lang="en-US" sz="1050" dirty="0"/>
              <a:t> </a:t>
            </a:r>
            <a:r>
              <a:rPr lang="en-US" sz="1050" dirty="0" err="1"/>
              <a:t>frekuensi</a:t>
            </a:r>
            <a:r>
              <a:rPr lang="en-US" sz="1050" dirty="0"/>
              <a:t>.</a:t>
            </a:r>
          </a:p>
          <a:p>
            <a:pPr algn="just"/>
            <a:r>
              <a:rPr lang="en-US" sz="1050" b="1" dirty="0" err="1" smtClean="0"/>
              <a:t>Stength</a:t>
            </a:r>
            <a:r>
              <a:rPr lang="en-US" sz="1050" b="1" dirty="0" smtClean="0"/>
              <a:t> of signal</a:t>
            </a:r>
            <a:r>
              <a:rPr lang="en-US" sz="1050" dirty="0" smtClean="0"/>
              <a:t>: </a:t>
            </a:r>
          </a:p>
          <a:p>
            <a:pPr algn="just"/>
            <a:r>
              <a:rPr lang="en-US" sz="1050" dirty="0" err="1" smtClean="0"/>
              <a:t>Kekuatan</a:t>
            </a:r>
            <a:r>
              <a:rPr lang="en-US" sz="1050" dirty="0" smtClean="0"/>
              <a:t> </a:t>
            </a:r>
            <a:r>
              <a:rPr lang="en-US" sz="1050" dirty="0" err="1"/>
              <a:t>sinyal</a:t>
            </a:r>
            <a:r>
              <a:rPr lang="en-US" sz="1050" dirty="0"/>
              <a:t> </a:t>
            </a:r>
            <a:r>
              <a:rPr lang="en-US" sz="1050" dirty="0" err="1"/>
              <a:t>mengacu</a:t>
            </a:r>
            <a:r>
              <a:rPr lang="en-US" sz="1050" dirty="0"/>
              <a:t> </a:t>
            </a:r>
            <a:r>
              <a:rPr lang="en-US" sz="1050" dirty="0" err="1"/>
              <a:t>pada</a:t>
            </a:r>
            <a:r>
              <a:rPr lang="en-US" sz="1050" dirty="0"/>
              <a:t> </a:t>
            </a:r>
            <a:r>
              <a:rPr lang="en-US" sz="1050" dirty="0" err="1"/>
              <a:t>keluaran</a:t>
            </a:r>
            <a:r>
              <a:rPr lang="en-US" sz="1050" dirty="0"/>
              <a:t> </a:t>
            </a:r>
            <a:r>
              <a:rPr lang="en-US" sz="1050" dirty="0" err="1"/>
              <a:t>daya</a:t>
            </a:r>
            <a:r>
              <a:rPr lang="en-US" sz="1050" dirty="0"/>
              <a:t> </a:t>
            </a:r>
            <a:r>
              <a:rPr lang="en-US" sz="1050" dirty="0" err="1"/>
              <a:t>pemancar</a:t>
            </a:r>
            <a:endParaRPr lang="en-US" sz="1050" dirty="0"/>
          </a:p>
          <a:p>
            <a:pPr algn="just"/>
            <a:r>
              <a:rPr lang="en-US" sz="1050" dirty="0" err="1"/>
              <a:t>seperti</a:t>
            </a:r>
            <a:r>
              <a:rPr lang="en-US" sz="1050" dirty="0"/>
              <a:t> yang </a:t>
            </a:r>
            <a:r>
              <a:rPr lang="en-US" sz="1050" dirty="0" err="1"/>
              <a:t>diterima</a:t>
            </a:r>
            <a:r>
              <a:rPr lang="en-US" sz="1050" dirty="0"/>
              <a:t> </a:t>
            </a:r>
            <a:r>
              <a:rPr lang="en-US" sz="1050" dirty="0" err="1"/>
              <a:t>oleh</a:t>
            </a:r>
            <a:r>
              <a:rPr lang="en-US" sz="1050" dirty="0"/>
              <a:t> </a:t>
            </a:r>
            <a:r>
              <a:rPr lang="en-US" sz="1050" dirty="0" err="1"/>
              <a:t>antena</a:t>
            </a:r>
            <a:r>
              <a:rPr lang="en-US" sz="1050" dirty="0"/>
              <a:t> </a:t>
            </a:r>
            <a:r>
              <a:rPr lang="en-US" sz="1050" dirty="0" err="1"/>
              <a:t>referensi</a:t>
            </a:r>
            <a:r>
              <a:rPr lang="en-US" sz="1050" dirty="0"/>
              <a:t> </a:t>
            </a:r>
            <a:r>
              <a:rPr lang="en-US" sz="1050" dirty="0" err="1"/>
              <a:t>pada</a:t>
            </a:r>
            <a:r>
              <a:rPr lang="en-US" sz="1050" dirty="0"/>
              <a:t> </a:t>
            </a:r>
            <a:r>
              <a:rPr lang="en-US" sz="1050" dirty="0" err="1"/>
              <a:t>jarak</a:t>
            </a:r>
            <a:r>
              <a:rPr lang="en-US" sz="1050" dirty="0"/>
              <a:t> </a:t>
            </a:r>
            <a:r>
              <a:rPr lang="en-US" sz="1050" dirty="0" err="1"/>
              <a:t>dari</a:t>
            </a:r>
            <a:r>
              <a:rPr lang="en-US" sz="1050" dirty="0"/>
              <a:t> </a:t>
            </a:r>
            <a:r>
              <a:rPr lang="en-US" sz="1050" dirty="0" smtClean="0"/>
              <a:t>  </a:t>
            </a:r>
            <a:r>
              <a:rPr lang="en-US" sz="1050" dirty="0" err="1" smtClean="0"/>
              <a:t>pemancar</a:t>
            </a:r>
            <a:r>
              <a:rPr lang="en-US" sz="1050" dirty="0" smtClean="0"/>
              <a:t> </a:t>
            </a:r>
            <a:r>
              <a:rPr lang="en-US" sz="1050" dirty="0" err="1" smtClean="0"/>
              <a:t>antena</a:t>
            </a:r>
            <a:r>
              <a:rPr lang="en-US" sz="1050" dirty="0"/>
              <a:t>.</a:t>
            </a:r>
          </a:p>
          <a:p>
            <a:pPr algn="just"/>
            <a:r>
              <a:rPr lang="en-US" sz="1050" b="1" dirty="0" err="1"/>
              <a:t>Speedtest</a:t>
            </a:r>
            <a:r>
              <a:rPr lang="en-US" sz="1050" dirty="0"/>
              <a:t>: </a:t>
            </a:r>
            <a:endParaRPr lang="en-US" sz="1050" dirty="0" smtClean="0"/>
          </a:p>
          <a:p>
            <a:pPr algn="just"/>
            <a:r>
              <a:rPr lang="en-US" sz="1050" dirty="0" err="1" smtClean="0"/>
              <a:t>Mengukur</a:t>
            </a:r>
            <a:r>
              <a:rPr lang="en-US" sz="1050" dirty="0" smtClean="0"/>
              <a:t> </a:t>
            </a:r>
            <a:r>
              <a:rPr lang="en-US" sz="1050" dirty="0" err="1"/>
              <a:t>kecepatan</a:t>
            </a:r>
            <a:r>
              <a:rPr lang="en-US" sz="1050" dirty="0"/>
              <a:t> </a:t>
            </a:r>
            <a:r>
              <a:rPr lang="en-US" sz="1050" dirty="0" err="1"/>
              <a:t>antara</a:t>
            </a:r>
            <a:r>
              <a:rPr lang="en-US" sz="1050" dirty="0"/>
              <a:t> </a:t>
            </a:r>
            <a:r>
              <a:rPr lang="en-US" sz="1050" dirty="0" err="1"/>
              <a:t>perangkat</a:t>
            </a:r>
            <a:r>
              <a:rPr lang="en-US" sz="1050" dirty="0"/>
              <a:t> </a:t>
            </a:r>
            <a:r>
              <a:rPr lang="en-US" sz="1050" dirty="0" err="1" smtClean="0"/>
              <a:t>Anda</a:t>
            </a:r>
            <a:r>
              <a:rPr lang="en-US" sz="1050" dirty="0" smtClean="0"/>
              <a:t> </a:t>
            </a:r>
            <a:r>
              <a:rPr lang="en-US" sz="1050" dirty="0" err="1" smtClean="0"/>
              <a:t>dan</a:t>
            </a:r>
            <a:r>
              <a:rPr lang="en-US" sz="1050" dirty="0" smtClean="0"/>
              <a:t> </a:t>
            </a:r>
            <a:r>
              <a:rPr lang="en-US" sz="1050" dirty="0"/>
              <a:t>server </a:t>
            </a:r>
            <a:r>
              <a:rPr lang="en-US" sz="1050" dirty="0" smtClean="0"/>
              <a:t>    </a:t>
            </a:r>
            <a:r>
              <a:rPr lang="en-US" sz="1050" dirty="0" err="1" smtClean="0"/>
              <a:t>pengujian</a:t>
            </a:r>
            <a:r>
              <a:rPr lang="en-US" sz="1050" dirty="0" smtClean="0"/>
              <a:t>, </a:t>
            </a:r>
            <a:r>
              <a:rPr lang="en-US" sz="1050" dirty="0" err="1" smtClean="0"/>
              <a:t>menggunakan</a:t>
            </a:r>
            <a:r>
              <a:rPr lang="en-US" sz="1050" dirty="0" smtClean="0"/>
              <a:t> </a:t>
            </a:r>
            <a:r>
              <a:rPr lang="en-US" sz="1050" dirty="0" err="1"/>
              <a:t>koneksi</a:t>
            </a:r>
            <a:r>
              <a:rPr lang="en-US" sz="1050" dirty="0"/>
              <a:t> internet </a:t>
            </a:r>
            <a:r>
              <a:rPr lang="en-US" sz="1050" dirty="0" err="1"/>
              <a:t>perangkat</a:t>
            </a:r>
            <a:r>
              <a:rPr lang="en-US" sz="1050" dirty="0"/>
              <a:t> </a:t>
            </a:r>
            <a:r>
              <a:rPr lang="en-US" sz="1050" dirty="0" err="1"/>
              <a:t>Anda</a:t>
            </a:r>
            <a:r>
              <a:rPr lang="en-US" sz="1050" dirty="0"/>
              <a:t>.</a:t>
            </a:r>
          </a:p>
          <a:p>
            <a:pPr algn="just"/>
            <a:r>
              <a:rPr lang="en-US" sz="1050" b="1" dirty="0"/>
              <a:t>Ping</a:t>
            </a:r>
            <a:r>
              <a:rPr lang="en-US" sz="1050" dirty="0"/>
              <a:t>: </a:t>
            </a:r>
            <a:endParaRPr lang="en-US" sz="1050" dirty="0" smtClean="0"/>
          </a:p>
          <a:p>
            <a:pPr algn="just"/>
            <a:r>
              <a:rPr lang="en-US" sz="1050" dirty="0" err="1" smtClean="0"/>
              <a:t>Tersedia</a:t>
            </a:r>
            <a:r>
              <a:rPr lang="en-US" sz="1050" dirty="0" smtClean="0"/>
              <a:t> </a:t>
            </a:r>
            <a:r>
              <a:rPr lang="en-US" sz="1050" dirty="0"/>
              <a:t>di </a:t>
            </a:r>
            <a:r>
              <a:rPr lang="en-US" sz="1050" dirty="0" err="1"/>
              <a:t>setiap</a:t>
            </a:r>
            <a:r>
              <a:rPr lang="en-US" sz="1050" dirty="0"/>
              <a:t> </a:t>
            </a:r>
            <a:r>
              <a:rPr lang="en-US" sz="1050" dirty="0" err="1"/>
              <a:t>sistem</a:t>
            </a:r>
            <a:r>
              <a:rPr lang="en-US" sz="1050" dirty="0"/>
              <a:t> </a:t>
            </a:r>
            <a:r>
              <a:rPr lang="en-US" sz="1050" dirty="0" err="1"/>
              <a:t>operasi</a:t>
            </a:r>
            <a:r>
              <a:rPr lang="en-US" sz="1050" dirty="0"/>
              <a:t>, </a:t>
            </a:r>
            <a:r>
              <a:rPr lang="en-US" sz="1050" dirty="0" err="1"/>
              <a:t>dan</a:t>
            </a:r>
            <a:r>
              <a:rPr lang="en-US" sz="1050" dirty="0"/>
              <a:t> </a:t>
            </a:r>
            <a:r>
              <a:rPr lang="en-US" sz="1050" dirty="0" err="1"/>
              <a:t>banyak</a:t>
            </a:r>
            <a:r>
              <a:rPr lang="en-US" sz="1050" dirty="0"/>
              <a:t> game online</a:t>
            </a:r>
          </a:p>
          <a:p>
            <a:pPr algn="just"/>
            <a:r>
              <a:rPr lang="en-US" sz="1050" dirty="0" err="1"/>
              <a:t>menampilkan</a:t>
            </a:r>
            <a:r>
              <a:rPr lang="en-US" sz="1050" dirty="0"/>
              <a:t> ping yang </a:t>
            </a:r>
            <a:r>
              <a:rPr lang="en-US" sz="1050" dirty="0" err="1"/>
              <a:t>terlihat</a:t>
            </a:r>
            <a:r>
              <a:rPr lang="en-US" sz="1050" dirty="0"/>
              <a:t> yang </a:t>
            </a:r>
            <a:r>
              <a:rPr lang="en-US" sz="1050" dirty="0" err="1"/>
              <a:t>dapat</a:t>
            </a:r>
            <a:r>
              <a:rPr lang="en-US" sz="1050" dirty="0"/>
              <a:t> </a:t>
            </a:r>
            <a:r>
              <a:rPr lang="en-US" sz="1050" dirty="0" err="1"/>
              <a:t>Anda</a:t>
            </a:r>
            <a:r>
              <a:rPr lang="en-US" sz="1050" dirty="0"/>
              <a:t> </a:t>
            </a:r>
            <a:r>
              <a:rPr lang="en-US" sz="1050" dirty="0" err="1"/>
              <a:t>gunakan</a:t>
            </a:r>
            <a:r>
              <a:rPr lang="en-US" sz="1050" dirty="0"/>
              <a:t> </a:t>
            </a:r>
            <a:r>
              <a:rPr lang="en-US" sz="1050" dirty="0" err="1"/>
              <a:t>untuk</a:t>
            </a:r>
            <a:r>
              <a:rPr lang="en-US" sz="1050" dirty="0"/>
              <a:t> </a:t>
            </a:r>
            <a:r>
              <a:rPr lang="en-US" sz="1050" dirty="0" err="1"/>
              <a:t>memahami</a:t>
            </a:r>
            <a:r>
              <a:rPr lang="en-US" sz="1050" dirty="0"/>
              <a:t> </a:t>
            </a:r>
            <a:r>
              <a:rPr lang="en-US" sz="1050" dirty="0" err="1"/>
              <a:t>latensi</a:t>
            </a:r>
            <a:endParaRPr lang="en-US" sz="1050" dirty="0"/>
          </a:p>
        </p:txBody>
      </p:sp>
      <p:pic>
        <p:nvPicPr>
          <p:cNvPr id="2051" name="Picture 3" descr="C:\Users\ASUS\Downloads\Screenshot_20201008_122528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843808" y="2824186"/>
            <a:ext cx="935038" cy="202591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ASUS\Downloads\Screenshot_20201008_12244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824186"/>
            <a:ext cx="935103" cy="202605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7" y="2824186"/>
            <a:ext cx="1008112" cy="201747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987574"/>
            <a:ext cx="1416519" cy="120359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92493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3200" dirty="0" smtClean="0"/>
              <a:t>ANALISIS TOWER BLOK C LAHAT</a:t>
            </a:r>
            <a:endParaRPr lang="en-US" sz="32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2731666337"/>
              </p:ext>
            </p:extLst>
          </p:nvPr>
        </p:nvGraphicFramePr>
        <p:xfrm>
          <a:off x="3347864" y="867801"/>
          <a:ext cx="5576180" cy="139902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64096"/>
                <a:gridCol w="720080"/>
                <a:gridCol w="648072"/>
                <a:gridCol w="576064"/>
                <a:gridCol w="576064"/>
                <a:gridCol w="2191804"/>
              </a:tblGrid>
              <a:tr h="576065"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Provider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Strength</a:t>
                      </a:r>
                    </a:p>
                    <a:p>
                      <a:pPr algn="ctr"/>
                      <a:r>
                        <a:rPr lang="en-ID" sz="1050" dirty="0" smtClean="0"/>
                        <a:t>(</a:t>
                      </a:r>
                      <a:r>
                        <a:rPr lang="en-ID" sz="1050" dirty="0" err="1" smtClean="0"/>
                        <a:t>db</a:t>
                      </a:r>
                      <a:r>
                        <a:rPr lang="en-ID" sz="1050" dirty="0" smtClean="0"/>
                        <a:t>)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Speed</a:t>
                      </a:r>
                    </a:p>
                    <a:p>
                      <a:pPr algn="ctr"/>
                      <a:r>
                        <a:rPr lang="en-ID" sz="1050" dirty="0" smtClean="0"/>
                        <a:t>(mbps)</a:t>
                      </a:r>
                    </a:p>
                    <a:p>
                      <a:pPr algn="ctr"/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Jitter</a:t>
                      </a:r>
                    </a:p>
                    <a:p>
                      <a:pPr algn="ctr"/>
                      <a:r>
                        <a:rPr lang="en-ID" sz="1050" dirty="0" smtClean="0"/>
                        <a:t>(</a:t>
                      </a:r>
                      <a:r>
                        <a:rPr lang="en-ID" sz="1050" dirty="0" err="1" smtClean="0"/>
                        <a:t>ms</a:t>
                      </a:r>
                      <a:r>
                        <a:rPr lang="en-ID" sz="1050" dirty="0" smtClean="0"/>
                        <a:t>)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Ping</a:t>
                      </a:r>
                    </a:p>
                    <a:p>
                      <a:pPr algn="ctr"/>
                      <a:r>
                        <a:rPr lang="en-ID" sz="1050" dirty="0" smtClean="0"/>
                        <a:t>(</a:t>
                      </a:r>
                      <a:r>
                        <a:rPr lang="en-ID" sz="1050" dirty="0" err="1" smtClean="0"/>
                        <a:t>ms</a:t>
                      </a:r>
                      <a:r>
                        <a:rPr lang="en-ID" sz="1050" dirty="0" smtClean="0"/>
                        <a:t>)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err="1" smtClean="0"/>
                        <a:t>Analisis</a:t>
                      </a:r>
                      <a:endParaRPr lang="en-US" sz="1050" dirty="0"/>
                    </a:p>
                  </a:txBody>
                  <a:tcPr anchor="ctr"/>
                </a:tc>
              </a:tr>
              <a:tr h="720081"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err="1" smtClean="0"/>
                        <a:t>Telkomsel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smtClean="0"/>
                        <a:t>-97 </a:t>
                      </a:r>
                      <a:r>
                        <a:rPr lang="en-ID" sz="1200" dirty="0" err="1" smtClean="0"/>
                        <a:t>db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smtClean="0"/>
                        <a:t>8,0</a:t>
                      </a:r>
                      <a:r>
                        <a:rPr lang="en-ID" sz="1200" baseline="0" dirty="0" smtClean="0"/>
                        <a:t>  </a:t>
                      </a:r>
                      <a:r>
                        <a:rPr lang="en-ID" sz="1200" dirty="0" smtClean="0"/>
                        <a:t>  mbps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smtClean="0"/>
                        <a:t>78  </a:t>
                      </a:r>
                      <a:r>
                        <a:rPr lang="en-ID" sz="1200" dirty="0" err="1" smtClean="0"/>
                        <a:t>ms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smtClean="0"/>
                        <a:t>107</a:t>
                      </a:r>
                      <a:r>
                        <a:rPr lang="en-ID" sz="1200" baseline="0" dirty="0" smtClean="0"/>
                        <a:t> </a:t>
                      </a:r>
                      <a:r>
                        <a:rPr lang="en-ID" sz="1200" dirty="0" err="1" smtClean="0"/>
                        <a:t>ms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D" sz="1200" dirty="0" smtClean="0"/>
                        <a:t>Dari</a:t>
                      </a:r>
                      <a:r>
                        <a:rPr lang="en-ID" sz="1200" baseline="0" dirty="0" smtClean="0"/>
                        <a:t> data </a:t>
                      </a:r>
                      <a:r>
                        <a:rPr lang="en-ID" sz="1200" baseline="0" dirty="0" err="1" smtClean="0"/>
                        <a:t>tersebut</a:t>
                      </a:r>
                      <a:r>
                        <a:rPr lang="en-ID" sz="1200" baseline="0" dirty="0" smtClean="0"/>
                        <a:t>, speed    test </a:t>
                      </a:r>
                      <a:r>
                        <a:rPr lang="en-ID" sz="1200" baseline="0" dirty="0" err="1" smtClean="0"/>
                        <a:t>sinyal</a:t>
                      </a:r>
                      <a:r>
                        <a:rPr lang="en-ID" sz="1200" baseline="0" dirty="0" smtClean="0"/>
                        <a:t> </a:t>
                      </a:r>
                      <a:r>
                        <a:rPr lang="en-ID" sz="1200" baseline="0" dirty="0" err="1" smtClean="0"/>
                        <a:t>telkomsel</a:t>
                      </a:r>
                      <a:r>
                        <a:rPr lang="en-ID" sz="1200" baseline="0" dirty="0" smtClean="0"/>
                        <a:t> </a:t>
                      </a:r>
                      <a:r>
                        <a:rPr lang="en-ID" sz="1200" baseline="0" dirty="0" err="1" smtClean="0"/>
                        <a:t>pada</a:t>
                      </a:r>
                      <a:r>
                        <a:rPr lang="en-ID" sz="1200" baseline="0" dirty="0" smtClean="0"/>
                        <a:t>   tower (BTS) Blok C </a:t>
                      </a:r>
                      <a:r>
                        <a:rPr lang="en-ID" sz="1200" baseline="0" dirty="0" err="1" smtClean="0"/>
                        <a:t>Lahat</a:t>
                      </a:r>
                      <a:r>
                        <a:rPr lang="en-ID" sz="1200" baseline="0" dirty="0" smtClean="0"/>
                        <a:t>      </a:t>
                      </a:r>
                      <a:r>
                        <a:rPr lang="en-ID" sz="1200" u="sng" baseline="0" dirty="0" err="1" smtClean="0"/>
                        <a:t>kurang</a:t>
                      </a:r>
                      <a:r>
                        <a:rPr lang="en-ID" sz="1200" u="sng" baseline="0" dirty="0" smtClean="0"/>
                        <a:t> </a:t>
                      </a:r>
                      <a:r>
                        <a:rPr lang="en-ID" sz="1200" u="sng" baseline="0" dirty="0" err="1" smtClean="0"/>
                        <a:t>baik</a:t>
                      </a:r>
                      <a:r>
                        <a:rPr lang="en-ID" sz="1200" baseline="0" dirty="0" smtClean="0"/>
                        <a:t>.</a:t>
                      </a:r>
                      <a:endParaRPr lang="en-US" sz="1200" dirty="0"/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04" b="26914"/>
          <a:stretch/>
        </p:blipFill>
        <p:spPr>
          <a:xfrm>
            <a:off x="1763688" y="915565"/>
            <a:ext cx="1368152" cy="135126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2807842"/>
            <a:ext cx="1080120" cy="216024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2807842"/>
            <a:ext cx="1080244" cy="216048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1" name="TextBox 10"/>
          <p:cNvSpPr txBox="1"/>
          <p:nvPr/>
        </p:nvSpPr>
        <p:spPr>
          <a:xfrm>
            <a:off x="5127448" y="2355726"/>
            <a:ext cx="3888432" cy="267765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1050" b="1" dirty="0" smtClean="0"/>
              <a:t>Serving cell</a:t>
            </a:r>
            <a:r>
              <a:rPr lang="en-US" sz="1050" dirty="0" smtClean="0"/>
              <a:t>: </a:t>
            </a:r>
          </a:p>
          <a:p>
            <a:pPr algn="just"/>
            <a:r>
              <a:rPr lang="en-US" sz="1050" dirty="0" err="1" smtClean="0"/>
              <a:t>Kekuatan</a:t>
            </a:r>
            <a:r>
              <a:rPr lang="en-US" sz="1050" dirty="0" smtClean="0"/>
              <a:t> </a:t>
            </a:r>
            <a:r>
              <a:rPr lang="en-US" sz="1050" dirty="0" err="1"/>
              <a:t>sinyal</a:t>
            </a:r>
            <a:r>
              <a:rPr lang="en-US" sz="1050" dirty="0"/>
              <a:t> </a:t>
            </a:r>
            <a:r>
              <a:rPr lang="en-US" sz="1050" dirty="0" err="1"/>
              <a:t>dari</a:t>
            </a:r>
            <a:r>
              <a:rPr lang="en-US" sz="1050" dirty="0"/>
              <a:t> </a:t>
            </a:r>
            <a:r>
              <a:rPr lang="en-US" sz="1050" dirty="0" smtClean="0"/>
              <a:t>cell </a:t>
            </a:r>
            <a:r>
              <a:rPr lang="en-US" sz="1050" dirty="0"/>
              <a:t>yang </a:t>
            </a:r>
            <a:r>
              <a:rPr lang="en-US" sz="1050" dirty="0" err="1"/>
              <a:t>saat</a:t>
            </a:r>
            <a:r>
              <a:rPr lang="en-US" sz="1050" dirty="0"/>
              <a:t> </a:t>
            </a:r>
            <a:r>
              <a:rPr lang="en-US" sz="1050" dirty="0" err="1"/>
              <a:t>ini</a:t>
            </a:r>
            <a:r>
              <a:rPr lang="en-US" sz="1050" dirty="0"/>
              <a:t> </a:t>
            </a:r>
            <a:r>
              <a:rPr lang="en-US" sz="1050" dirty="0" err="1" smtClean="0"/>
              <a:t>terhubung</a:t>
            </a:r>
            <a:endParaRPr lang="en-US" sz="1050" dirty="0"/>
          </a:p>
          <a:p>
            <a:pPr algn="just"/>
            <a:r>
              <a:rPr lang="en-US" sz="1050" b="1" dirty="0" err="1" smtClean="0"/>
              <a:t>Frequency</a:t>
            </a:r>
            <a:r>
              <a:rPr lang="en-US" sz="1050" dirty="0" err="1" smtClean="0"/>
              <a:t>i</a:t>
            </a:r>
            <a:r>
              <a:rPr lang="en-US" sz="1050" dirty="0"/>
              <a:t>: </a:t>
            </a:r>
            <a:endParaRPr lang="en-US" sz="1050" dirty="0" smtClean="0"/>
          </a:p>
          <a:p>
            <a:pPr algn="just"/>
            <a:r>
              <a:rPr lang="en-US" sz="1050" dirty="0" err="1" smtClean="0"/>
              <a:t>Mengukur</a:t>
            </a:r>
            <a:r>
              <a:rPr lang="en-US" sz="1050" dirty="0" smtClean="0"/>
              <a:t> </a:t>
            </a:r>
            <a:r>
              <a:rPr lang="en-US" sz="1050" dirty="0" err="1"/>
              <a:t>jumlah</a:t>
            </a:r>
            <a:r>
              <a:rPr lang="en-US" sz="1050" dirty="0"/>
              <a:t> </a:t>
            </a:r>
            <a:r>
              <a:rPr lang="en-US" sz="1050" dirty="0" err="1"/>
              <a:t>osilasi</a:t>
            </a:r>
            <a:r>
              <a:rPr lang="en-US" sz="1050" dirty="0"/>
              <a:t> </a:t>
            </a:r>
            <a:r>
              <a:rPr lang="en-US" sz="1050" dirty="0" err="1"/>
              <a:t>untuk</a:t>
            </a:r>
            <a:r>
              <a:rPr lang="en-US" sz="1050" dirty="0"/>
              <a:t> </a:t>
            </a:r>
            <a:r>
              <a:rPr lang="en-US" sz="1050" dirty="0" err="1"/>
              <a:t>sinyal</a:t>
            </a:r>
            <a:r>
              <a:rPr lang="en-US" sz="1050" dirty="0"/>
              <a:t> data </a:t>
            </a:r>
            <a:r>
              <a:rPr lang="en-US" sz="1050" dirty="0" err="1" smtClean="0"/>
              <a:t>perdetik</a:t>
            </a:r>
            <a:r>
              <a:rPr lang="en-US" sz="1050" dirty="0"/>
              <a:t>. </a:t>
            </a:r>
            <a:r>
              <a:rPr lang="en-US" sz="1050" dirty="0" err="1"/>
              <a:t>Dalam</a:t>
            </a:r>
            <a:r>
              <a:rPr lang="en-US" sz="1050" dirty="0"/>
              <a:t> </a:t>
            </a:r>
            <a:r>
              <a:rPr lang="en-US" sz="1050" dirty="0" err="1"/>
              <a:t>hal</a:t>
            </a:r>
            <a:r>
              <a:rPr lang="en-US" sz="1050" dirty="0"/>
              <a:t> </a:t>
            </a:r>
            <a:r>
              <a:rPr lang="en-US" sz="1050" dirty="0" err="1"/>
              <a:t>ini</a:t>
            </a:r>
            <a:r>
              <a:rPr lang="en-US" sz="1050" dirty="0"/>
              <a:t>, </a:t>
            </a:r>
            <a:r>
              <a:rPr lang="en-US" sz="1050" dirty="0" err="1"/>
              <a:t>hanya</a:t>
            </a:r>
            <a:r>
              <a:rPr lang="en-US" sz="1050" dirty="0"/>
              <a:t> </a:t>
            </a:r>
            <a:r>
              <a:rPr lang="en-US" sz="1050" dirty="0" err="1"/>
              <a:t>Wifi</a:t>
            </a:r>
            <a:r>
              <a:rPr lang="en-US" sz="1050" dirty="0"/>
              <a:t> yang </a:t>
            </a:r>
            <a:r>
              <a:rPr lang="en-US" sz="1050" dirty="0" err="1"/>
              <a:t>bisa</a:t>
            </a:r>
            <a:r>
              <a:rPr lang="en-US" sz="1050" dirty="0"/>
              <a:t> </a:t>
            </a:r>
            <a:r>
              <a:rPr lang="en-US" sz="1050" dirty="0" err="1"/>
              <a:t>mendapatkan</a:t>
            </a:r>
            <a:r>
              <a:rPr lang="en-US" sz="1050" dirty="0"/>
              <a:t> </a:t>
            </a:r>
            <a:r>
              <a:rPr lang="en-US" sz="1050" dirty="0" err="1"/>
              <a:t>frekuensi</a:t>
            </a:r>
            <a:r>
              <a:rPr lang="en-US" sz="1050" dirty="0"/>
              <a:t>.</a:t>
            </a:r>
          </a:p>
          <a:p>
            <a:pPr algn="just"/>
            <a:r>
              <a:rPr lang="en-US" sz="1050" b="1" dirty="0" err="1" smtClean="0"/>
              <a:t>Stength</a:t>
            </a:r>
            <a:r>
              <a:rPr lang="en-US" sz="1050" b="1" dirty="0" smtClean="0"/>
              <a:t> of signal</a:t>
            </a:r>
            <a:r>
              <a:rPr lang="en-US" sz="1050" dirty="0" smtClean="0"/>
              <a:t>: </a:t>
            </a:r>
          </a:p>
          <a:p>
            <a:pPr algn="just"/>
            <a:r>
              <a:rPr lang="en-US" sz="1050" dirty="0" err="1" smtClean="0"/>
              <a:t>Kekuatan</a:t>
            </a:r>
            <a:r>
              <a:rPr lang="en-US" sz="1050" dirty="0" smtClean="0"/>
              <a:t> </a:t>
            </a:r>
            <a:r>
              <a:rPr lang="en-US" sz="1050" dirty="0" err="1"/>
              <a:t>sinyal</a:t>
            </a:r>
            <a:r>
              <a:rPr lang="en-US" sz="1050" dirty="0"/>
              <a:t> </a:t>
            </a:r>
            <a:r>
              <a:rPr lang="en-US" sz="1050" dirty="0" err="1"/>
              <a:t>mengacu</a:t>
            </a:r>
            <a:r>
              <a:rPr lang="en-US" sz="1050" dirty="0"/>
              <a:t> </a:t>
            </a:r>
            <a:r>
              <a:rPr lang="en-US" sz="1050" dirty="0" err="1"/>
              <a:t>pada</a:t>
            </a:r>
            <a:r>
              <a:rPr lang="en-US" sz="1050" dirty="0"/>
              <a:t> </a:t>
            </a:r>
            <a:r>
              <a:rPr lang="en-US" sz="1050" dirty="0" err="1"/>
              <a:t>keluaran</a:t>
            </a:r>
            <a:r>
              <a:rPr lang="en-US" sz="1050" dirty="0"/>
              <a:t> </a:t>
            </a:r>
            <a:r>
              <a:rPr lang="en-US" sz="1050" dirty="0" err="1"/>
              <a:t>daya</a:t>
            </a:r>
            <a:r>
              <a:rPr lang="en-US" sz="1050" dirty="0"/>
              <a:t> </a:t>
            </a:r>
            <a:r>
              <a:rPr lang="en-US" sz="1050" dirty="0" err="1"/>
              <a:t>pemancar</a:t>
            </a:r>
            <a:endParaRPr lang="en-US" sz="1050" dirty="0"/>
          </a:p>
          <a:p>
            <a:pPr algn="just"/>
            <a:r>
              <a:rPr lang="en-US" sz="1050" dirty="0" err="1"/>
              <a:t>seperti</a:t>
            </a:r>
            <a:r>
              <a:rPr lang="en-US" sz="1050" dirty="0"/>
              <a:t> yang </a:t>
            </a:r>
            <a:r>
              <a:rPr lang="en-US" sz="1050" dirty="0" err="1"/>
              <a:t>diterima</a:t>
            </a:r>
            <a:r>
              <a:rPr lang="en-US" sz="1050" dirty="0"/>
              <a:t> </a:t>
            </a:r>
            <a:r>
              <a:rPr lang="en-US" sz="1050" dirty="0" err="1"/>
              <a:t>oleh</a:t>
            </a:r>
            <a:r>
              <a:rPr lang="en-US" sz="1050" dirty="0"/>
              <a:t> </a:t>
            </a:r>
            <a:r>
              <a:rPr lang="en-US" sz="1050" dirty="0" err="1"/>
              <a:t>antena</a:t>
            </a:r>
            <a:r>
              <a:rPr lang="en-US" sz="1050" dirty="0"/>
              <a:t> </a:t>
            </a:r>
            <a:r>
              <a:rPr lang="en-US" sz="1050" dirty="0" err="1"/>
              <a:t>referensi</a:t>
            </a:r>
            <a:r>
              <a:rPr lang="en-US" sz="1050" dirty="0"/>
              <a:t> </a:t>
            </a:r>
            <a:r>
              <a:rPr lang="en-US" sz="1050" dirty="0" err="1"/>
              <a:t>pada</a:t>
            </a:r>
            <a:r>
              <a:rPr lang="en-US" sz="1050" dirty="0"/>
              <a:t> </a:t>
            </a:r>
            <a:r>
              <a:rPr lang="en-US" sz="1050" dirty="0" err="1"/>
              <a:t>jarak</a:t>
            </a:r>
            <a:r>
              <a:rPr lang="en-US" sz="1050" dirty="0"/>
              <a:t> </a:t>
            </a:r>
            <a:r>
              <a:rPr lang="en-US" sz="1050" dirty="0" err="1"/>
              <a:t>dari</a:t>
            </a:r>
            <a:r>
              <a:rPr lang="en-US" sz="1050" dirty="0"/>
              <a:t> </a:t>
            </a:r>
            <a:r>
              <a:rPr lang="en-US" sz="1050" dirty="0" smtClean="0"/>
              <a:t>  </a:t>
            </a:r>
            <a:r>
              <a:rPr lang="en-US" sz="1050" dirty="0" err="1" smtClean="0"/>
              <a:t>pemancar</a:t>
            </a:r>
            <a:r>
              <a:rPr lang="en-US" sz="1050" dirty="0" smtClean="0"/>
              <a:t> </a:t>
            </a:r>
            <a:r>
              <a:rPr lang="en-US" sz="1050" dirty="0" err="1" smtClean="0"/>
              <a:t>antena</a:t>
            </a:r>
            <a:r>
              <a:rPr lang="en-US" sz="1050" dirty="0"/>
              <a:t>.</a:t>
            </a:r>
          </a:p>
          <a:p>
            <a:pPr algn="just"/>
            <a:r>
              <a:rPr lang="en-US" sz="1050" b="1" dirty="0" err="1"/>
              <a:t>Speedtest</a:t>
            </a:r>
            <a:r>
              <a:rPr lang="en-US" sz="1050" dirty="0"/>
              <a:t>: </a:t>
            </a:r>
            <a:endParaRPr lang="en-US" sz="1050" dirty="0" smtClean="0"/>
          </a:p>
          <a:p>
            <a:pPr algn="just"/>
            <a:r>
              <a:rPr lang="en-US" sz="1050" dirty="0" err="1" smtClean="0"/>
              <a:t>Mengukur</a:t>
            </a:r>
            <a:r>
              <a:rPr lang="en-US" sz="1050" dirty="0" smtClean="0"/>
              <a:t> </a:t>
            </a:r>
            <a:r>
              <a:rPr lang="en-US" sz="1050" dirty="0" err="1"/>
              <a:t>kecepatan</a:t>
            </a:r>
            <a:r>
              <a:rPr lang="en-US" sz="1050" dirty="0"/>
              <a:t> </a:t>
            </a:r>
            <a:r>
              <a:rPr lang="en-US" sz="1050" dirty="0" err="1"/>
              <a:t>antara</a:t>
            </a:r>
            <a:r>
              <a:rPr lang="en-US" sz="1050" dirty="0"/>
              <a:t> </a:t>
            </a:r>
            <a:r>
              <a:rPr lang="en-US" sz="1050" dirty="0" err="1"/>
              <a:t>perangkat</a:t>
            </a:r>
            <a:r>
              <a:rPr lang="en-US" sz="1050" dirty="0"/>
              <a:t> </a:t>
            </a:r>
            <a:r>
              <a:rPr lang="en-US" sz="1050" dirty="0" err="1" smtClean="0"/>
              <a:t>Anda</a:t>
            </a:r>
            <a:r>
              <a:rPr lang="en-US" sz="1050" dirty="0" smtClean="0"/>
              <a:t> </a:t>
            </a:r>
            <a:r>
              <a:rPr lang="en-US" sz="1050" dirty="0" err="1" smtClean="0"/>
              <a:t>dan</a:t>
            </a:r>
            <a:r>
              <a:rPr lang="en-US" sz="1050" dirty="0" smtClean="0"/>
              <a:t> </a:t>
            </a:r>
            <a:r>
              <a:rPr lang="en-US" sz="1050" dirty="0"/>
              <a:t>server </a:t>
            </a:r>
            <a:r>
              <a:rPr lang="en-US" sz="1050" dirty="0" smtClean="0"/>
              <a:t>    </a:t>
            </a:r>
            <a:r>
              <a:rPr lang="en-US" sz="1050" dirty="0" err="1" smtClean="0"/>
              <a:t>pengujian</a:t>
            </a:r>
            <a:r>
              <a:rPr lang="en-US" sz="1050" dirty="0" smtClean="0"/>
              <a:t>, </a:t>
            </a:r>
            <a:r>
              <a:rPr lang="en-US" sz="1050" dirty="0" err="1" smtClean="0"/>
              <a:t>menggunakan</a:t>
            </a:r>
            <a:r>
              <a:rPr lang="en-US" sz="1050" dirty="0" smtClean="0"/>
              <a:t> </a:t>
            </a:r>
            <a:r>
              <a:rPr lang="en-US" sz="1050" dirty="0" err="1"/>
              <a:t>koneksi</a:t>
            </a:r>
            <a:r>
              <a:rPr lang="en-US" sz="1050" dirty="0"/>
              <a:t> internet </a:t>
            </a:r>
            <a:r>
              <a:rPr lang="en-US" sz="1050" dirty="0" err="1"/>
              <a:t>perangkat</a:t>
            </a:r>
            <a:r>
              <a:rPr lang="en-US" sz="1050" dirty="0"/>
              <a:t> </a:t>
            </a:r>
            <a:r>
              <a:rPr lang="en-US" sz="1050" dirty="0" err="1"/>
              <a:t>Anda</a:t>
            </a:r>
            <a:r>
              <a:rPr lang="en-US" sz="1050" dirty="0"/>
              <a:t>.</a:t>
            </a:r>
          </a:p>
          <a:p>
            <a:pPr algn="just"/>
            <a:r>
              <a:rPr lang="en-US" sz="1050" b="1" dirty="0"/>
              <a:t>Ping</a:t>
            </a:r>
            <a:r>
              <a:rPr lang="en-US" sz="1050" dirty="0"/>
              <a:t>: </a:t>
            </a:r>
            <a:endParaRPr lang="en-US" sz="1050" dirty="0" smtClean="0"/>
          </a:p>
          <a:p>
            <a:pPr algn="just"/>
            <a:r>
              <a:rPr lang="en-US" sz="1050" dirty="0" err="1" smtClean="0"/>
              <a:t>Tersedia</a:t>
            </a:r>
            <a:r>
              <a:rPr lang="en-US" sz="1050" dirty="0" smtClean="0"/>
              <a:t> </a:t>
            </a:r>
            <a:r>
              <a:rPr lang="en-US" sz="1050" dirty="0"/>
              <a:t>di </a:t>
            </a:r>
            <a:r>
              <a:rPr lang="en-US" sz="1050" dirty="0" err="1"/>
              <a:t>setiap</a:t>
            </a:r>
            <a:r>
              <a:rPr lang="en-US" sz="1050" dirty="0"/>
              <a:t> </a:t>
            </a:r>
            <a:r>
              <a:rPr lang="en-US" sz="1050" dirty="0" err="1"/>
              <a:t>sistem</a:t>
            </a:r>
            <a:r>
              <a:rPr lang="en-US" sz="1050" dirty="0"/>
              <a:t> </a:t>
            </a:r>
            <a:r>
              <a:rPr lang="en-US" sz="1050" dirty="0" err="1"/>
              <a:t>operasi</a:t>
            </a:r>
            <a:r>
              <a:rPr lang="en-US" sz="1050" dirty="0"/>
              <a:t>, </a:t>
            </a:r>
            <a:r>
              <a:rPr lang="en-US" sz="1050" dirty="0" err="1"/>
              <a:t>dan</a:t>
            </a:r>
            <a:r>
              <a:rPr lang="en-US" sz="1050" dirty="0"/>
              <a:t> </a:t>
            </a:r>
            <a:r>
              <a:rPr lang="en-US" sz="1050" dirty="0" err="1"/>
              <a:t>banyak</a:t>
            </a:r>
            <a:r>
              <a:rPr lang="en-US" sz="1050" dirty="0"/>
              <a:t> game online</a:t>
            </a:r>
          </a:p>
          <a:p>
            <a:pPr algn="just"/>
            <a:r>
              <a:rPr lang="en-US" sz="1050" dirty="0" err="1"/>
              <a:t>menampilkan</a:t>
            </a:r>
            <a:r>
              <a:rPr lang="en-US" sz="1050" dirty="0"/>
              <a:t> ping yang </a:t>
            </a:r>
            <a:r>
              <a:rPr lang="en-US" sz="1050" dirty="0" err="1"/>
              <a:t>terlihat</a:t>
            </a:r>
            <a:r>
              <a:rPr lang="en-US" sz="1050" dirty="0"/>
              <a:t> yang </a:t>
            </a:r>
            <a:r>
              <a:rPr lang="en-US" sz="1050" dirty="0" err="1"/>
              <a:t>dapat</a:t>
            </a:r>
            <a:r>
              <a:rPr lang="en-US" sz="1050" dirty="0"/>
              <a:t> </a:t>
            </a:r>
            <a:r>
              <a:rPr lang="en-US" sz="1050" dirty="0" err="1"/>
              <a:t>Anda</a:t>
            </a:r>
            <a:r>
              <a:rPr lang="en-US" sz="1050" dirty="0"/>
              <a:t> </a:t>
            </a:r>
            <a:r>
              <a:rPr lang="en-US" sz="1050" dirty="0" err="1"/>
              <a:t>gunakan</a:t>
            </a:r>
            <a:r>
              <a:rPr lang="en-US" sz="1050" dirty="0"/>
              <a:t> </a:t>
            </a:r>
            <a:r>
              <a:rPr lang="en-US" sz="1050" dirty="0" err="1"/>
              <a:t>untuk</a:t>
            </a:r>
            <a:r>
              <a:rPr lang="en-US" sz="1050" dirty="0"/>
              <a:t> </a:t>
            </a:r>
            <a:r>
              <a:rPr lang="en-US" sz="1050" dirty="0" err="1"/>
              <a:t>memahami</a:t>
            </a:r>
            <a:r>
              <a:rPr lang="en-US" sz="1050" dirty="0"/>
              <a:t> </a:t>
            </a:r>
            <a:r>
              <a:rPr lang="en-US" sz="1050" dirty="0" err="1"/>
              <a:t>latensi</a:t>
            </a:r>
            <a:endParaRPr lang="en-US" sz="105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1" y="2807841"/>
            <a:ext cx="792088" cy="216024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844396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2600" dirty="0" smtClean="0"/>
              <a:t>ANALISIS TOWER PRUMNAS SELAWI LAHAT </a:t>
            </a:r>
            <a:endParaRPr lang="en-US" sz="26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2332689271"/>
              </p:ext>
            </p:extLst>
          </p:nvPr>
        </p:nvGraphicFramePr>
        <p:xfrm>
          <a:off x="3347864" y="867801"/>
          <a:ext cx="5576180" cy="139902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64096"/>
                <a:gridCol w="720080"/>
                <a:gridCol w="648072"/>
                <a:gridCol w="576064"/>
                <a:gridCol w="576064"/>
                <a:gridCol w="2191804"/>
              </a:tblGrid>
              <a:tr h="576065"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Provider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Strength</a:t>
                      </a:r>
                    </a:p>
                    <a:p>
                      <a:pPr algn="ctr"/>
                      <a:r>
                        <a:rPr lang="en-ID" sz="1050" dirty="0" smtClean="0"/>
                        <a:t>(</a:t>
                      </a:r>
                      <a:r>
                        <a:rPr lang="en-ID" sz="1050" dirty="0" err="1" smtClean="0"/>
                        <a:t>db</a:t>
                      </a:r>
                      <a:r>
                        <a:rPr lang="en-ID" sz="1050" dirty="0" smtClean="0"/>
                        <a:t>)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Speed</a:t>
                      </a:r>
                    </a:p>
                    <a:p>
                      <a:pPr algn="ctr"/>
                      <a:r>
                        <a:rPr lang="en-ID" sz="1050" dirty="0" smtClean="0"/>
                        <a:t>(mbps)</a:t>
                      </a:r>
                    </a:p>
                    <a:p>
                      <a:pPr algn="ctr"/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Jitter</a:t>
                      </a:r>
                    </a:p>
                    <a:p>
                      <a:pPr algn="ctr"/>
                      <a:r>
                        <a:rPr lang="en-ID" sz="1050" dirty="0" smtClean="0"/>
                        <a:t>(</a:t>
                      </a:r>
                      <a:r>
                        <a:rPr lang="en-ID" sz="1050" dirty="0" err="1" smtClean="0"/>
                        <a:t>ms</a:t>
                      </a:r>
                      <a:r>
                        <a:rPr lang="en-ID" sz="1050" dirty="0" smtClean="0"/>
                        <a:t>)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smtClean="0"/>
                        <a:t>Ping</a:t>
                      </a:r>
                    </a:p>
                    <a:p>
                      <a:pPr algn="ctr"/>
                      <a:r>
                        <a:rPr lang="en-ID" sz="1050" dirty="0" smtClean="0"/>
                        <a:t>(</a:t>
                      </a:r>
                      <a:r>
                        <a:rPr lang="en-ID" sz="1050" dirty="0" err="1" smtClean="0"/>
                        <a:t>ms</a:t>
                      </a:r>
                      <a:r>
                        <a:rPr lang="en-ID" sz="1050" dirty="0" smtClean="0"/>
                        <a:t>)</a:t>
                      </a:r>
                      <a:endParaRPr 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 err="1" smtClean="0"/>
                        <a:t>Analisis</a:t>
                      </a:r>
                      <a:endParaRPr lang="en-US" sz="1050" dirty="0"/>
                    </a:p>
                  </a:txBody>
                  <a:tcPr anchor="ctr"/>
                </a:tc>
              </a:tr>
              <a:tr h="720081"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smtClean="0"/>
                        <a:t>3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smtClean="0"/>
                        <a:t>-80 </a:t>
                      </a:r>
                      <a:r>
                        <a:rPr lang="en-ID" sz="1200" dirty="0" err="1" smtClean="0"/>
                        <a:t>db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baseline="0" dirty="0" smtClean="0"/>
                        <a:t>10,1  </a:t>
                      </a:r>
                      <a:r>
                        <a:rPr lang="en-ID" sz="1200" dirty="0" smtClean="0"/>
                        <a:t>  mbps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dirty="0" smtClean="0"/>
                        <a:t>4</a:t>
                      </a:r>
                    </a:p>
                    <a:p>
                      <a:pPr algn="ctr"/>
                      <a:r>
                        <a:rPr lang="en-ID" sz="1200" dirty="0" err="1" smtClean="0"/>
                        <a:t>ms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200" baseline="0" dirty="0" smtClean="0"/>
                        <a:t>47</a:t>
                      </a:r>
                    </a:p>
                    <a:p>
                      <a:pPr algn="ctr"/>
                      <a:r>
                        <a:rPr lang="en-ID" sz="1200" dirty="0" err="1" smtClean="0"/>
                        <a:t>ms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D" sz="1200" dirty="0" smtClean="0"/>
                        <a:t>Dari</a:t>
                      </a:r>
                      <a:r>
                        <a:rPr lang="en-ID" sz="1200" baseline="0" dirty="0" smtClean="0"/>
                        <a:t> data </a:t>
                      </a:r>
                      <a:r>
                        <a:rPr lang="en-ID" sz="1200" baseline="0" dirty="0" err="1" smtClean="0"/>
                        <a:t>tersebut</a:t>
                      </a:r>
                      <a:r>
                        <a:rPr lang="en-ID" sz="1200" baseline="0" dirty="0" smtClean="0"/>
                        <a:t>, speed    test </a:t>
                      </a:r>
                      <a:r>
                        <a:rPr lang="en-ID" sz="1200" baseline="0" dirty="0" err="1" smtClean="0"/>
                        <a:t>sinyal</a:t>
                      </a:r>
                      <a:r>
                        <a:rPr lang="en-ID" sz="1200" baseline="0" dirty="0" smtClean="0"/>
                        <a:t> </a:t>
                      </a:r>
                      <a:r>
                        <a:rPr lang="en-ID" sz="1200" baseline="0" dirty="0" smtClean="0"/>
                        <a:t>3 </a:t>
                      </a:r>
                      <a:r>
                        <a:rPr lang="en-ID" sz="1200" baseline="0" dirty="0" err="1" smtClean="0"/>
                        <a:t>pada</a:t>
                      </a:r>
                      <a:r>
                        <a:rPr lang="en-ID" sz="1200" baseline="0" dirty="0" smtClean="0"/>
                        <a:t>    tower (BTS) </a:t>
                      </a:r>
                      <a:r>
                        <a:rPr lang="en-ID" sz="1200" baseline="0" dirty="0" err="1" smtClean="0"/>
                        <a:t>Prumnas</a:t>
                      </a:r>
                      <a:r>
                        <a:rPr lang="en-ID" sz="1200" baseline="0" dirty="0" smtClean="0"/>
                        <a:t> </a:t>
                      </a:r>
                      <a:r>
                        <a:rPr lang="en-ID" sz="1200" baseline="0" dirty="0" err="1" smtClean="0"/>
                        <a:t>Selawi</a:t>
                      </a:r>
                      <a:r>
                        <a:rPr lang="en-ID" sz="1200" baseline="0" dirty="0" smtClean="0"/>
                        <a:t> </a:t>
                      </a:r>
                      <a:r>
                        <a:rPr lang="en-ID" sz="1200" baseline="0" dirty="0" err="1" smtClean="0"/>
                        <a:t>Lahat</a:t>
                      </a:r>
                      <a:r>
                        <a:rPr lang="en-ID" sz="1200" baseline="0" dirty="0" smtClean="0"/>
                        <a:t> </a:t>
                      </a:r>
                      <a:r>
                        <a:rPr lang="en-ID" sz="1200" u="sng" baseline="0" dirty="0" err="1" smtClean="0"/>
                        <a:t>cukup</a:t>
                      </a:r>
                      <a:r>
                        <a:rPr lang="en-ID" sz="1200" u="sng" baseline="0" dirty="0" smtClean="0"/>
                        <a:t> </a:t>
                      </a:r>
                      <a:r>
                        <a:rPr lang="en-ID" sz="1200" u="sng" baseline="0" dirty="0" err="1" smtClean="0"/>
                        <a:t>baik</a:t>
                      </a:r>
                      <a:r>
                        <a:rPr lang="en-ID" sz="1200" baseline="0" dirty="0" smtClean="0"/>
                        <a:t>.</a:t>
                      </a:r>
                      <a:endParaRPr lang="en-US" sz="1200" dirty="0"/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71" b="28396"/>
          <a:stretch/>
        </p:blipFill>
        <p:spPr>
          <a:xfrm>
            <a:off x="1763688" y="915566"/>
            <a:ext cx="1440160" cy="130859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2859782"/>
            <a:ext cx="1040070" cy="208014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2859781"/>
            <a:ext cx="960066" cy="208014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r="4383"/>
          <a:stretch/>
        </p:blipFill>
        <p:spPr>
          <a:xfrm>
            <a:off x="4076700" y="2860128"/>
            <a:ext cx="958715" cy="207979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1" name="TextBox 10"/>
          <p:cNvSpPr txBox="1"/>
          <p:nvPr/>
        </p:nvSpPr>
        <p:spPr>
          <a:xfrm>
            <a:off x="5127448" y="2355726"/>
            <a:ext cx="3888432" cy="267765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1050" b="1" dirty="0" smtClean="0"/>
              <a:t>Serving cell</a:t>
            </a:r>
            <a:r>
              <a:rPr lang="en-US" sz="1050" dirty="0" smtClean="0"/>
              <a:t>: </a:t>
            </a:r>
          </a:p>
          <a:p>
            <a:pPr algn="just"/>
            <a:r>
              <a:rPr lang="en-US" sz="1050" dirty="0" err="1" smtClean="0"/>
              <a:t>Kekuatan</a:t>
            </a:r>
            <a:r>
              <a:rPr lang="en-US" sz="1050" dirty="0" smtClean="0"/>
              <a:t> </a:t>
            </a:r>
            <a:r>
              <a:rPr lang="en-US" sz="1050" dirty="0" err="1"/>
              <a:t>sinyal</a:t>
            </a:r>
            <a:r>
              <a:rPr lang="en-US" sz="1050" dirty="0"/>
              <a:t> </a:t>
            </a:r>
            <a:r>
              <a:rPr lang="en-US" sz="1050" dirty="0" err="1"/>
              <a:t>dari</a:t>
            </a:r>
            <a:r>
              <a:rPr lang="en-US" sz="1050" dirty="0"/>
              <a:t> </a:t>
            </a:r>
            <a:r>
              <a:rPr lang="en-US" sz="1050" dirty="0" smtClean="0"/>
              <a:t>cell </a:t>
            </a:r>
            <a:r>
              <a:rPr lang="en-US" sz="1050" dirty="0"/>
              <a:t>yang </a:t>
            </a:r>
            <a:r>
              <a:rPr lang="en-US" sz="1050" dirty="0" err="1"/>
              <a:t>saat</a:t>
            </a:r>
            <a:r>
              <a:rPr lang="en-US" sz="1050" dirty="0"/>
              <a:t> </a:t>
            </a:r>
            <a:r>
              <a:rPr lang="en-US" sz="1050" dirty="0" err="1"/>
              <a:t>ini</a:t>
            </a:r>
            <a:r>
              <a:rPr lang="en-US" sz="1050" dirty="0"/>
              <a:t> </a:t>
            </a:r>
            <a:r>
              <a:rPr lang="en-US" sz="1050" dirty="0" err="1" smtClean="0"/>
              <a:t>terhubung</a:t>
            </a:r>
            <a:endParaRPr lang="en-US" sz="1050" dirty="0"/>
          </a:p>
          <a:p>
            <a:pPr algn="just"/>
            <a:r>
              <a:rPr lang="en-US" sz="1050" b="1" dirty="0" err="1" smtClean="0"/>
              <a:t>Frequency</a:t>
            </a:r>
            <a:r>
              <a:rPr lang="en-US" sz="1050" dirty="0" err="1" smtClean="0"/>
              <a:t>i</a:t>
            </a:r>
            <a:r>
              <a:rPr lang="en-US" sz="1050" dirty="0"/>
              <a:t>: </a:t>
            </a:r>
            <a:endParaRPr lang="en-US" sz="1050" dirty="0" smtClean="0"/>
          </a:p>
          <a:p>
            <a:pPr algn="just"/>
            <a:r>
              <a:rPr lang="en-US" sz="1050" dirty="0" err="1" smtClean="0"/>
              <a:t>Mengukur</a:t>
            </a:r>
            <a:r>
              <a:rPr lang="en-US" sz="1050" dirty="0" smtClean="0"/>
              <a:t> </a:t>
            </a:r>
            <a:r>
              <a:rPr lang="en-US" sz="1050" dirty="0" err="1"/>
              <a:t>jumlah</a:t>
            </a:r>
            <a:r>
              <a:rPr lang="en-US" sz="1050" dirty="0"/>
              <a:t> </a:t>
            </a:r>
            <a:r>
              <a:rPr lang="en-US" sz="1050" dirty="0" err="1"/>
              <a:t>osilasi</a:t>
            </a:r>
            <a:r>
              <a:rPr lang="en-US" sz="1050" dirty="0"/>
              <a:t> </a:t>
            </a:r>
            <a:r>
              <a:rPr lang="en-US" sz="1050" dirty="0" err="1"/>
              <a:t>untuk</a:t>
            </a:r>
            <a:r>
              <a:rPr lang="en-US" sz="1050" dirty="0"/>
              <a:t> </a:t>
            </a:r>
            <a:r>
              <a:rPr lang="en-US" sz="1050" dirty="0" err="1"/>
              <a:t>sinyal</a:t>
            </a:r>
            <a:r>
              <a:rPr lang="en-US" sz="1050" dirty="0"/>
              <a:t> data </a:t>
            </a:r>
            <a:r>
              <a:rPr lang="en-US" sz="1050" dirty="0" err="1" smtClean="0"/>
              <a:t>perdetik</a:t>
            </a:r>
            <a:r>
              <a:rPr lang="en-US" sz="1050" dirty="0"/>
              <a:t>. </a:t>
            </a:r>
            <a:r>
              <a:rPr lang="en-US" sz="1050" dirty="0" err="1"/>
              <a:t>Dalam</a:t>
            </a:r>
            <a:r>
              <a:rPr lang="en-US" sz="1050" dirty="0"/>
              <a:t> </a:t>
            </a:r>
            <a:r>
              <a:rPr lang="en-US" sz="1050" dirty="0" err="1"/>
              <a:t>hal</a:t>
            </a:r>
            <a:r>
              <a:rPr lang="en-US" sz="1050" dirty="0"/>
              <a:t> </a:t>
            </a:r>
            <a:r>
              <a:rPr lang="en-US" sz="1050" dirty="0" err="1"/>
              <a:t>ini</a:t>
            </a:r>
            <a:r>
              <a:rPr lang="en-US" sz="1050" dirty="0"/>
              <a:t>, </a:t>
            </a:r>
            <a:r>
              <a:rPr lang="en-US" sz="1050" dirty="0" err="1"/>
              <a:t>hanya</a:t>
            </a:r>
            <a:r>
              <a:rPr lang="en-US" sz="1050" dirty="0"/>
              <a:t> </a:t>
            </a:r>
            <a:r>
              <a:rPr lang="en-US" sz="1050" dirty="0" err="1"/>
              <a:t>Wifi</a:t>
            </a:r>
            <a:r>
              <a:rPr lang="en-US" sz="1050" dirty="0"/>
              <a:t> yang </a:t>
            </a:r>
            <a:r>
              <a:rPr lang="en-US" sz="1050" dirty="0" err="1"/>
              <a:t>bisa</a:t>
            </a:r>
            <a:r>
              <a:rPr lang="en-US" sz="1050" dirty="0"/>
              <a:t> </a:t>
            </a:r>
            <a:r>
              <a:rPr lang="en-US" sz="1050" dirty="0" err="1"/>
              <a:t>mendapatkan</a:t>
            </a:r>
            <a:r>
              <a:rPr lang="en-US" sz="1050" dirty="0"/>
              <a:t> </a:t>
            </a:r>
            <a:r>
              <a:rPr lang="en-US" sz="1050" dirty="0" err="1"/>
              <a:t>frekuensi</a:t>
            </a:r>
            <a:r>
              <a:rPr lang="en-US" sz="1050" dirty="0"/>
              <a:t>.</a:t>
            </a:r>
          </a:p>
          <a:p>
            <a:pPr algn="just"/>
            <a:r>
              <a:rPr lang="en-US" sz="1050" b="1" dirty="0" err="1" smtClean="0"/>
              <a:t>Stength</a:t>
            </a:r>
            <a:r>
              <a:rPr lang="en-US" sz="1050" b="1" dirty="0" smtClean="0"/>
              <a:t> of signal</a:t>
            </a:r>
            <a:r>
              <a:rPr lang="en-US" sz="1050" dirty="0" smtClean="0"/>
              <a:t>: </a:t>
            </a:r>
          </a:p>
          <a:p>
            <a:pPr algn="just"/>
            <a:r>
              <a:rPr lang="en-US" sz="1050" dirty="0" err="1" smtClean="0"/>
              <a:t>Kekuatan</a:t>
            </a:r>
            <a:r>
              <a:rPr lang="en-US" sz="1050" dirty="0" smtClean="0"/>
              <a:t> </a:t>
            </a:r>
            <a:r>
              <a:rPr lang="en-US" sz="1050" dirty="0" err="1"/>
              <a:t>sinyal</a:t>
            </a:r>
            <a:r>
              <a:rPr lang="en-US" sz="1050" dirty="0"/>
              <a:t> </a:t>
            </a:r>
            <a:r>
              <a:rPr lang="en-US" sz="1050" dirty="0" err="1"/>
              <a:t>mengacu</a:t>
            </a:r>
            <a:r>
              <a:rPr lang="en-US" sz="1050" dirty="0"/>
              <a:t> </a:t>
            </a:r>
            <a:r>
              <a:rPr lang="en-US" sz="1050" dirty="0" err="1"/>
              <a:t>pada</a:t>
            </a:r>
            <a:r>
              <a:rPr lang="en-US" sz="1050" dirty="0"/>
              <a:t> </a:t>
            </a:r>
            <a:r>
              <a:rPr lang="en-US" sz="1050" dirty="0" err="1"/>
              <a:t>keluaran</a:t>
            </a:r>
            <a:r>
              <a:rPr lang="en-US" sz="1050" dirty="0"/>
              <a:t> </a:t>
            </a:r>
            <a:r>
              <a:rPr lang="en-US" sz="1050" dirty="0" err="1"/>
              <a:t>daya</a:t>
            </a:r>
            <a:r>
              <a:rPr lang="en-US" sz="1050" dirty="0"/>
              <a:t> </a:t>
            </a:r>
            <a:r>
              <a:rPr lang="en-US" sz="1050" dirty="0" err="1"/>
              <a:t>pemancar</a:t>
            </a:r>
            <a:endParaRPr lang="en-US" sz="1050" dirty="0"/>
          </a:p>
          <a:p>
            <a:pPr algn="just"/>
            <a:r>
              <a:rPr lang="en-US" sz="1050" dirty="0" err="1"/>
              <a:t>seperti</a:t>
            </a:r>
            <a:r>
              <a:rPr lang="en-US" sz="1050" dirty="0"/>
              <a:t> yang </a:t>
            </a:r>
            <a:r>
              <a:rPr lang="en-US" sz="1050" dirty="0" err="1"/>
              <a:t>diterima</a:t>
            </a:r>
            <a:r>
              <a:rPr lang="en-US" sz="1050" dirty="0"/>
              <a:t> </a:t>
            </a:r>
            <a:r>
              <a:rPr lang="en-US" sz="1050" dirty="0" err="1"/>
              <a:t>oleh</a:t>
            </a:r>
            <a:r>
              <a:rPr lang="en-US" sz="1050" dirty="0"/>
              <a:t> </a:t>
            </a:r>
            <a:r>
              <a:rPr lang="en-US" sz="1050" dirty="0" err="1"/>
              <a:t>antena</a:t>
            </a:r>
            <a:r>
              <a:rPr lang="en-US" sz="1050" dirty="0"/>
              <a:t> </a:t>
            </a:r>
            <a:r>
              <a:rPr lang="en-US" sz="1050" dirty="0" err="1"/>
              <a:t>referensi</a:t>
            </a:r>
            <a:r>
              <a:rPr lang="en-US" sz="1050" dirty="0"/>
              <a:t> </a:t>
            </a:r>
            <a:r>
              <a:rPr lang="en-US" sz="1050" dirty="0" err="1"/>
              <a:t>pada</a:t>
            </a:r>
            <a:r>
              <a:rPr lang="en-US" sz="1050" dirty="0"/>
              <a:t> </a:t>
            </a:r>
            <a:r>
              <a:rPr lang="en-US" sz="1050" dirty="0" err="1"/>
              <a:t>jarak</a:t>
            </a:r>
            <a:r>
              <a:rPr lang="en-US" sz="1050" dirty="0"/>
              <a:t> </a:t>
            </a:r>
            <a:r>
              <a:rPr lang="en-US" sz="1050" dirty="0" err="1"/>
              <a:t>dari</a:t>
            </a:r>
            <a:r>
              <a:rPr lang="en-US" sz="1050" dirty="0"/>
              <a:t> </a:t>
            </a:r>
            <a:r>
              <a:rPr lang="en-US" sz="1050" dirty="0" smtClean="0"/>
              <a:t>  </a:t>
            </a:r>
            <a:r>
              <a:rPr lang="en-US" sz="1050" dirty="0" err="1" smtClean="0"/>
              <a:t>pemancar</a:t>
            </a:r>
            <a:r>
              <a:rPr lang="en-US" sz="1050" dirty="0" smtClean="0"/>
              <a:t> </a:t>
            </a:r>
            <a:r>
              <a:rPr lang="en-US" sz="1050" dirty="0" err="1" smtClean="0"/>
              <a:t>antena</a:t>
            </a:r>
            <a:r>
              <a:rPr lang="en-US" sz="1050" dirty="0"/>
              <a:t>.</a:t>
            </a:r>
          </a:p>
          <a:p>
            <a:pPr algn="just"/>
            <a:r>
              <a:rPr lang="en-US" sz="1050" b="1" dirty="0" err="1"/>
              <a:t>Speedtest</a:t>
            </a:r>
            <a:r>
              <a:rPr lang="en-US" sz="1050" dirty="0"/>
              <a:t>: </a:t>
            </a:r>
            <a:endParaRPr lang="en-US" sz="1050" dirty="0" smtClean="0"/>
          </a:p>
          <a:p>
            <a:pPr algn="just"/>
            <a:r>
              <a:rPr lang="en-US" sz="1050" dirty="0" err="1" smtClean="0"/>
              <a:t>Mengukur</a:t>
            </a:r>
            <a:r>
              <a:rPr lang="en-US" sz="1050" dirty="0" smtClean="0"/>
              <a:t> </a:t>
            </a:r>
            <a:r>
              <a:rPr lang="en-US" sz="1050" dirty="0" err="1"/>
              <a:t>kecepatan</a:t>
            </a:r>
            <a:r>
              <a:rPr lang="en-US" sz="1050" dirty="0"/>
              <a:t> </a:t>
            </a:r>
            <a:r>
              <a:rPr lang="en-US" sz="1050" dirty="0" err="1"/>
              <a:t>antara</a:t>
            </a:r>
            <a:r>
              <a:rPr lang="en-US" sz="1050" dirty="0"/>
              <a:t> </a:t>
            </a:r>
            <a:r>
              <a:rPr lang="en-US" sz="1050" dirty="0" err="1"/>
              <a:t>perangkat</a:t>
            </a:r>
            <a:r>
              <a:rPr lang="en-US" sz="1050" dirty="0"/>
              <a:t> </a:t>
            </a:r>
            <a:r>
              <a:rPr lang="en-US" sz="1050" dirty="0" err="1" smtClean="0"/>
              <a:t>Anda</a:t>
            </a:r>
            <a:r>
              <a:rPr lang="en-US" sz="1050" dirty="0" smtClean="0"/>
              <a:t> </a:t>
            </a:r>
            <a:r>
              <a:rPr lang="en-US" sz="1050" dirty="0" err="1" smtClean="0"/>
              <a:t>dan</a:t>
            </a:r>
            <a:r>
              <a:rPr lang="en-US" sz="1050" dirty="0" smtClean="0"/>
              <a:t> </a:t>
            </a:r>
            <a:r>
              <a:rPr lang="en-US" sz="1050" dirty="0"/>
              <a:t>server </a:t>
            </a:r>
            <a:r>
              <a:rPr lang="en-US" sz="1050" dirty="0" smtClean="0"/>
              <a:t>    </a:t>
            </a:r>
            <a:r>
              <a:rPr lang="en-US" sz="1050" dirty="0" err="1" smtClean="0"/>
              <a:t>pengujian</a:t>
            </a:r>
            <a:r>
              <a:rPr lang="en-US" sz="1050" dirty="0" smtClean="0"/>
              <a:t>, </a:t>
            </a:r>
            <a:r>
              <a:rPr lang="en-US" sz="1050" dirty="0" err="1" smtClean="0"/>
              <a:t>menggunakan</a:t>
            </a:r>
            <a:r>
              <a:rPr lang="en-US" sz="1050" dirty="0" smtClean="0"/>
              <a:t> </a:t>
            </a:r>
            <a:r>
              <a:rPr lang="en-US" sz="1050" dirty="0" err="1"/>
              <a:t>koneksi</a:t>
            </a:r>
            <a:r>
              <a:rPr lang="en-US" sz="1050" dirty="0"/>
              <a:t> internet </a:t>
            </a:r>
            <a:r>
              <a:rPr lang="en-US" sz="1050" dirty="0" err="1"/>
              <a:t>perangkat</a:t>
            </a:r>
            <a:r>
              <a:rPr lang="en-US" sz="1050" dirty="0"/>
              <a:t> </a:t>
            </a:r>
            <a:r>
              <a:rPr lang="en-US" sz="1050" dirty="0" err="1"/>
              <a:t>Anda</a:t>
            </a:r>
            <a:r>
              <a:rPr lang="en-US" sz="1050" dirty="0"/>
              <a:t>.</a:t>
            </a:r>
          </a:p>
          <a:p>
            <a:pPr algn="just"/>
            <a:r>
              <a:rPr lang="en-US" sz="1050" b="1" dirty="0"/>
              <a:t>Ping</a:t>
            </a:r>
            <a:r>
              <a:rPr lang="en-US" sz="1050" dirty="0"/>
              <a:t>: </a:t>
            </a:r>
            <a:endParaRPr lang="en-US" sz="1050" dirty="0" smtClean="0"/>
          </a:p>
          <a:p>
            <a:pPr algn="just"/>
            <a:r>
              <a:rPr lang="en-US" sz="1050" dirty="0" err="1" smtClean="0"/>
              <a:t>Tersedia</a:t>
            </a:r>
            <a:r>
              <a:rPr lang="en-US" sz="1050" dirty="0" smtClean="0"/>
              <a:t> </a:t>
            </a:r>
            <a:r>
              <a:rPr lang="en-US" sz="1050" dirty="0"/>
              <a:t>di </a:t>
            </a:r>
            <a:r>
              <a:rPr lang="en-US" sz="1050" dirty="0" err="1"/>
              <a:t>setiap</a:t>
            </a:r>
            <a:r>
              <a:rPr lang="en-US" sz="1050" dirty="0"/>
              <a:t> </a:t>
            </a:r>
            <a:r>
              <a:rPr lang="en-US" sz="1050" dirty="0" err="1"/>
              <a:t>sistem</a:t>
            </a:r>
            <a:r>
              <a:rPr lang="en-US" sz="1050" dirty="0"/>
              <a:t> </a:t>
            </a:r>
            <a:r>
              <a:rPr lang="en-US" sz="1050" dirty="0" err="1"/>
              <a:t>operasi</a:t>
            </a:r>
            <a:r>
              <a:rPr lang="en-US" sz="1050" dirty="0"/>
              <a:t>, </a:t>
            </a:r>
            <a:r>
              <a:rPr lang="en-US" sz="1050" dirty="0" err="1"/>
              <a:t>dan</a:t>
            </a:r>
            <a:r>
              <a:rPr lang="en-US" sz="1050" dirty="0"/>
              <a:t> </a:t>
            </a:r>
            <a:r>
              <a:rPr lang="en-US" sz="1050" dirty="0" err="1"/>
              <a:t>banyak</a:t>
            </a:r>
            <a:r>
              <a:rPr lang="en-US" sz="1050" dirty="0"/>
              <a:t> game online</a:t>
            </a:r>
          </a:p>
          <a:p>
            <a:pPr algn="just"/>
            <a:r>
              <a:rPr lang="en-US" sz="1050" dirty="0" err="1"/>
              <a:t>menampilkan</a:t>
            </a:r>
            <a:r>
              <a:rPr lang="en-US" sz="1050" dirty="0"/>
              <a:t> ping yang </a:t>
            </a:r>
            <a:r>
              <a:rPr lang="en-US" sz="1050" dirty="0" err="1"/>
              <a:t>terlihat</a:t>
            </a:r>
            <a:r>
              <a:rPr lang="en-US" sz="1050" dirty="0"/>
              <a:t> yang </a:t>
            </a:r>
            <a:r>
              <a:rPr lang="en-US" sz="1050" dirty="0" err="1"/>
              <a:t>dapat</a:t>
            </a:r>
            <a:r>
              <a:rPr lang="en-US" sz="1050" dirty="0"/>
              <a:t> </a:t>
            </a:r>
            <a:r>
              <a:rPr lang="en-US" sz="1050" dirty="0" err="1"/>
              <a:t>Anda</a:t>
            </a:r>
            <a:r>
              <a:rPr lang="en-US" sz="1050" dirty="0"/>
              <a:t> </a:t>
            </a:r>
            <a:r>
              <a:rPr lang="en-US" sz="1050" dirty="0" err="1"/>
              <a:t>gunakan</a:t>
            </a:r>
            <a:r>
              <a:rPr lang="en-US" sz="1050" dirty="0"/>
              <a:t> </a:t>
            </a:r>
            <a:r>
              <a:rPr lang="en-US" sz="1050" dirty="0" err="1"/>
              <a:t>untuk</a:t>
            </a:r>
            <a:r>
              <a:rPr lang="en-US" sz="1050" dirty="0"/>
              <a:t> </a:t>
            </a:r>
            <a:r>
              <a:rPr lang="en-US" sz="1050" dirty="0" err="1"/>
              <a:t>memahami</a:t>
            </a:r>
            <a:r>
              <a:rPr lang="en-US" sz="1050" dirty="0"/>
              <a:t> </a:t>
            </a:r>
            <a:r>
              <a:rPr lang="en-US" sz="1050" dirty="0" err="1"/>
              <a:t>latensi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821872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smtClean="0"/>
              <a:t>     KESIMPULAN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323528" y="1074289"/>
            <a:ext cx="4382144" cy="3600400"/>
          </a:xfrm>
        </p:spPr>
        <p:txBody>
          <a:bodyPr/>
          <a:lstStyle/>
          <a:p>
            <a:pPr algn="just"/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/>
              <a:t>memperoleh</a:t>
            </a:r>
            <a:r>
              <a:rPr lang="en-US" dirty="0"/>
              <a:t> </a:t>
            </a:r>
            <a:r>
              <a:rPr lang="en-US" dirty="0" err="1"/>
              <a:t>koneksi</a:t>
            </a:r>
            <a:r>
              <a:rPr lang="en-US" dirty="0"/>
              <a:t> yang </a:t>
            </a:r>
            <a:r>
              <a:rPr lang="en-US" dirty="0" err="1" smtClean="0"/>
              <a:t>baik</a:t>
            </a:r>
            <a:r>
              <a:rPr lang="en-US" dirty="0" smtClean="0"/>
              <a:t>, </a:t>
            </a:r>
            <a:r>
              <a:rPr lang="en-US" dirty="0" err="1" smtClean="0"/>
              <a:t>kunci</a:t>
            </a:r>
            <a:r>
              <a:rPr lang="en-US" dirty="0" smtClean="0"/>
              <a:t>   </a:t>
            </a:r>
            <a:r>
              <a:rPr lang="en-US" dirty="0" err="1" smtClean="0"/>
              <a:t>utamanya</a:t>
            </a:r>
            <a:r>
              <a:rPr lang="en-US" dirty="0" smtClean="0"/>
              <a:t> </a:t>
            </a:r>
            <a:r>
              <a:rPr lang="en-US" dirty="0" err="1"/>
              <a:t>ialah</a:t>
            </a:r>
            <a:r>
              <a:rPr lang="en-US" dirty="0"/>
              <a:t> </a:t>
            </a:r>
            <a:r>
              <a:rPr lang="en-US" dirty="0" err="1"/>
              <a:t>kekuatan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/>
              <a:t>sinyal</a:t>
            </a:r>
            <a:r>
              <a:rPr lang="en-US" dirty="0"/>
              <a:t>. yang </a:t>
            </a:r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mengalami</a:t>
            </a:r>
            <a:r>
              <a:rPr lang="en-US" dirty="0"/>
              <a:t> </a:t>
            </a:r>
            <a:r>
              <a:rPr lang="en-US" dirty="0" smtClean="0"/>
              <a:t>        </a:t>
            </a:r>
            <a:r>
              <a:rPr lang="en-US" dirty="0" err="1" smtClean="0"/>
              <a:t>gangguan</a:t>
            </a:r>
            <a:r>
              <a:rPr lang="en-US" dirty="0"/>
              <a:t>, internet </a:t>
            </a:r>
            <a:r>
              <a:rPr lang="en-US" dirty="0" err="1" smtClean="0"/>
              <a:t>harus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/>
              <a:t>kondisi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smtClean="0"/>
              <a:t>  PING </a:t>
            </a:r>
            <a:r>
              <a:rPr lang="en-US" dirty="0"/>
              <a:t>yang </a:t>
            </a:r>
            <a:r>
              <a:rPr lang="en-US" dirty="0" err="1" smtClean="0"/>
              <a:t>rendah</a:t>
            </a:r>
            <a:r>
              <a:rPr lang="en-US" dirty="0" smtClean="0"/>
              <a:t>, </a:t>
            </a:r>
            <a:r>
              <a:rPr lang="en-US" dirty="0" err="1" smtClean="0"/>
              <a:t>serta</a:t>
            </a:r>
            <a:r>
              <a:rPr lang="en-US" dirty="0" smtClean="0"/>
              <a:t> </a:t>
            </a:r>
            <a:r>
              <a:rPr lang="en-US" dirty="0" err="1"/>
              <a:t>kecepatan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err="1" smtClean="0"/>
              <a:t>atau</a:t>
            </a:r>
            <a:r>
              <a:rPr lang="en-US" dirty="0" smtClean="0"/>
              <a:t> speed yang </a:t>
            </a:r>
            <a:r>
              <a:rPr lang="en-US" dirty="0" err="1"/>
              <a:t>tinggi</a:t>
            </a:r>
            <a:r>
              <a:rPr lang="en-US" dirty="0"/>
              <a:t>.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pembahasan</a:t>
            </a:r>
            <a:r>
              <a:rPr lang="en-US" dirty="0"/>
              <a:t> </a:t>
            </a:r>
            <a:r>
              <a:rPr lang="en-US" dirty="0" smtClean="0"/>
              <a:t>     yang kami </a:t>
            </a:r>
            <a:r>
              <a:rPr lang="en-US" dirty="0" err="1" smtClean="0"/>
              <a:t>analisis</a:t>
            </a:r>
            <a:r>
              <a:rPr lang="en-US" dirty="0" smtClean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dilihat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koneksi</a:t>
            </a: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dirty="0" err="1" smtClean="0"/>
              <a:t>jaringan</a:t>
            </a:r>
            <a:r>
              <a:rPr lang="en-US" dirty="0" smtClean="0"/>
              <a:t> </a:t>
            </a:r>
            <a:r>
              <a:rPr lang="en-US" dirty="0"/>
              <a:t>provider </a:t>
            </a:r>
            <a:r>
              <a:rPr lang="en-US" dirty="0" err="1"/>
              <a:t>indosat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3</a:t>
            </a:r>
            <a:r>
              <a:rPr lang="en-US" dirty="0" smtClean="0"/>
              <a:t> di </a:t>
            </a:r>
            <a:r>
              <a:rPr lang="en-US" dirty="0" err="1" smtClean="0"/>
              <a:t>perumnas</a:t>
            </a:r>
            <a:r>
              <a:rPr lang="en-US" dirty="0" smtClean="0"/>
              <a:t>   </a:t>
            </a:r>
            <a:r>
              <a:rPr lang="en-US" dirty="0" err="1" smtClean="0"/>
              <a:t>selawi</a:t>
            </a:r>
            <a:r>
              <a:rPr lang="en-US" dirty="0" smtClean="0"/>
              <a:t> </a:t>
            </a:r>
            <a:r>
              <a:rPr lang="en-US" dirty="0" err="1"/>
              <a:t>lahat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PING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kecepatan</a:t>
            </a:r>
            <a:r>
              <a:rPr lang="en-US" dirty="0"/>
              <a:t> yang </a:t>
            </a:r>
            <a:r>
              <a:rPr lang="en-US" dirty="0" err="1"/>
              <a:t>baik</a:t>
            </a:r>
            <a:r>
              <a:rPr lang="en-US" dirty="0"/>
              <a:t>.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provider </a:t>
            </a:r>
            <a:r>
              <a:rPr lang="en-US" dirty="0" err="1"/>
              <a:t>telkomsel</a:t>
            </a:r>
            <a:r>
              <a:rPr lang="en-US" dirty="0"/>
              <a:t> </a:t>
            </a:r>
            <a:r>
              <a:rPr lang="en-US" dirty="0" smtClean="0"/>
              <a:t>di Blok C </a:t>
            </a:r>
            <a:r>
              <a:rPr lang="en-US" dirty="0" err="1" smtClean="0"/>
              <a:t>lahat</a:t>
            </a:r>
            <a:r>
              <a:rPr lang="en-US" dirty="0" smtClean="0"/>
              <a:t> </a:t>
            </a:r>
            <a:r>
              <a:rPr lang="en-US" dirty="0" err="1" smtClean="0"/>
              <a:t>memiliki</a:t>
            </a:r>
            <a:r>
              <a:rPr lang="en-US" dirty="0" smtClean="0"/>
              <a:t> </a:t>
            </a:r>
            <a:r>
              <a:rPr lang="en-US" dirty="0" err="1" smtClean="0"/>
              <a:t>koneksi</a:t>
            </a:r>
            <a:r>
              <a:rPr lang="en-US" dirty="0" smtClean="0"/>
              <a:t> </a:t>
            </a:r>
            <a:r>
              <a:rPr lang="en-US" dirty="0" err="1" smtClean="0"/>
              <a:t>jaringan</a:t>
            </a:r>
            <a:r>
              <a:rPr lang="en-US" dirty="0" smtClean="0"/>
              <a:t> yang </a:t>
            </a:r>
            <a:r>
              <a:rPr lang="en-US" dirty="0" err="1" smtClean="0"/>
              <a:t>kurang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r>
              <a:rPr lang="en-US" dirty="0" smtClean="0"/>
              <a:t>, </a:t>
            </a:r>
            <a:r>
              <a:rPr lang="en-US" dirty="0" err="1" smtClean="0"/>
              <a:t>dilihat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PING yang </a:t>
            </a:r>
            <a:r>
              <a:rPr lang="en-US" dirty="0" err="1" smtClean="0"/>
              <a:t>tinggi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speed   yang </a:t>
            </a:r>
            <a:r>
              <a:rPr lang="en-US" dirty="0" err="1" smtClean="0"/>
              <a:t>rendah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Picture 3" descr="C:\Users\ASUS\Downloads\Screenshot_20201008_122528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446987" y="1281875"/>
            <a:ext cx="935038" cy="172000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:\Users\ASUS\Downloads\Screenshot_20201008_12244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2887" y="1290314"/>
            <a:ext cx="935103" cy="171121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107" y="1281875"/>
            <a:ext cx="1008112" cy="172000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887" y="3162521"/>
            <a:ext cx="935103" cy="151216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608" y="3162521"/>
            <a:ext cx="923417" cy="151216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r="4383"/>
          <a:stretch/>
        </p:blipFill>
        <p:spPr>
          <a:xfrm>
            <a:off x="7527107" y="3162521"/>
            <a:ext cx="1008112" cy="151216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14889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71600" y="2139702"/>
            <a:ext cx="4392488" cy="7078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D" sz="4000" b="1" dirty="0" smtClean="0">
                <a:latin typeface="Arial Black" pitchFamily="34" charset="0"/>
              </a:rPr>
              <a:t>TERIMA KASIH</a:t>
            </a:r>
            <a:endParaRPr lang="en-US" sz="4000" b="1" dirty="0">
              <a:latin typeface="Arial Black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1459271"/>
            <a:ext cx="1978036" cy="244098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7313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946</TotalTime>
  <Words>563</Words>
  <Application>Microsoft Office PowerPoint</Application>
  <PresentationFormat>On-screen Show (16:9)</PresentationFormat>
  <Paragraphs>107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Office Theme</vt:lpstr>
      <vt:lpstr>Custom Design</vt:lpstr>
      <vt:lpstr>PowerPoint Presentation</vt:lpstr>
      <vt:lpstr>KELOMPOK 12</vt:lpstr>
      <vt:lpstr>   Pengertian BTS</vt:lpstr>
      <vt:lpstr>ANALISIS TOWER PASARIBU KERTAPATI</vt:lpstr>
      <vt:lpstr>ANALISIS TOWER BLOK C LAHAT</vt:lpstr>
      <vt:lpstr>ANALISIS TOWER PRUMNAS SELAWI LAHAT </vt:lpstr>
      <vt:lpstr>     KESIMPULAN</vt:lpstr>
      <vt:lpstr>PowerPoint Presentation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ASUS</cp:lastModifiedBy>
  <cp:revision>46</cp:revision>
  <dcterms:created xsi:type="dcterms:W3CDTF">2014-04-01T16:27:38Z</dcterms:created>
  <dcterms:modified xsi:type="dcterms:W3CDTF">2020-10-12T01:44:32Z</dcterms:modified>
</cp:coreProperties>
</file>

<file path=docProps/thumbnail.jpeg>
</file>